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6" r:id="rId1"/>
    <p:sldMasterId id="2147483718" r:id="rId2"/>
    <p:sldMasterId id="2147483730" r:id="rId3"/>
  </p:sldMasterIdLst>
  <p:notesMasterIdLst>
    <p:notesMasterId r:id="rId75"/>
  </p:notesMasterIdLst>
  <p:sldIdLst>
    <p:sldId id="445" r:id="rId4"/>
    <p:sldId id="446" r:id="rId5"/>
    <p:sldId id="452" r:id="rId6"/>
    <p:sldId id="541" r:id="rId7"/>
    <p:sldId id="548" r:id="rId8"/>
    <p:sldId id="549" r:id="rId9"/>
    <p:sldId id="550" r:id="rId10"/>
    <p:sldId id="551" r:id="rId11"/>
    <p:sldId id="552" r:id="rId12"/>
    <p:sldId id="553" r:id="rId13"/>
    <p:sldId id="554" r:id="rId14"/>
    <p:sldId id="555" r:id="rId15"/>
    <p:sldId id="556" r:id="rId16"/>
    <p:sldId id="557" r:id="rId17"/>
    <p:sldId id="558" r:id="rId18"/>
    <p:sldId id="559" r:id="rId19"/>
    <p:sldId id="560" r:id="rId20"/>
    <p:sldId id="561" r:id="rId21"/>
    <p:sldId id="562" r:id="rId22"/>
    <p:sldId id="563" r:id="rId23"/>
    <p:sldId id="564" r:id="rId24"/>
    <p:sldId id="344" r:id="rId25"/>
    <p:sldId id="379" r:id="rId26"/>
    <p:sldId id="357" r:id="rId27"/>
    <p:sldId id="358" r:id="rId28"/>
    <p:sldId id="360" r:id="rId29"/>
    <p:sldId id="361" r:id="rId30"/>
    <p:sldId id="362" r:id="rId31"/>
    <p:sldId id="363" r:id="rId32"/>
    <p:sldId id="364" r:id="rId33"/>
    <p:sldId id="359" r:id="rId34"/>
    <p:sldId id="366" r:id="rId35"/>
    <p:sldId id="367" r:id="rId36"/>
    <p:sldId id="368" r:id="rId37"/>
    <p:sldId id="369" r:id="rId38"/>
    <p:sldId id="370" r:id="rId39"/>
    <p:sldId id="371" r:id="rId40"/>
    <p:sldId id="372" r:id="rId41"/>
    <p:sldId id="373" r:id="rId42"/>
    <p:sldId id="374" r:id="rId43"/>
    <p:sldId id="375" r:id="rId44"/>
    <p:sldId id="376" r:id="rId45"/>
    <p:sldId id="377" r:id="rId46"/>
    <p:sldId id="378" r:id="rId47"/>
    <p:sldId id="380" r:id="rId48"/>
    <p:sldId id="384" r:id="rId49"/>
    <p:sldId id="385" r:id="rId50"/>
    <p:sldId id="386" r:id="rId51"/>
    <p:sldId id="387" r:id="rId52"/>
    <p:sldId id="345" r:id="rId53"/>
    <p:sldId id="565" r:id="rId54"/>
    <p:sldId id="566" r:id="rId55"/>
    <p:sldId id="567" r:id="rId56"/>
    <p:sldId id="568" r:id="rId57"/>
    <p:sldId id="569" r:id="rId58"/>
    <p:sldId id="570" r:id="rId59"/>
    <p:sldId id="571" r:id="rId60"/>
    <p:sldId id="572" r:id="rId61"/>
    <p:sldId id="573" r:id="rId62"/>
    <p:sldId id="574" r:id="rId63"/>
    <p:sldId id="575" r:id="rId64"/>
    <p:sldId id="576" r:id="rId65"/>
    <p:sldId id="577" r:id="rId66"/>
    <p:sldId id="578" r:id="rId67"/>
    <p:sldId id="579" r:id="rId68"/>
    <p:sldId id="580" r:id="rId69"/>
    <p:sldId id="581" r:id="rId70"/>
    <p:sldId id="582" r:id="rId71"/>
    <p:sldId id="583" r:id="rId72"/>
    <p:sldId id="501" r:id="rId73"/>
    <p:sldId id="450" r:id="rId7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61E2A"/>
    <a:srgbClr val="B42A45"/>
    <a:srgbClr val="BE2C49"/>
    <a:srgbClr val="002060"/>
    <a:srgbClr val="FFC000"/>
    <a:srgbClr val="FEFEFD"/>
    <a:srgbClr val="D8A60A"/>
    <a:srgbClr val="656565"/>
    <a:srgbClr val="DCE5F4"/>
    <a:srgbClr val="C5E0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771" autoAdjust="0"/>
    <p:restoredTop sz="92996" autoAdjust="0"/>
  </p:normalViewPr>
  <p:slideViewPr>
    <p:cSldViewPr snapToGrid="0">
      <p:cViewPr varScale="1">
        <p:scale>
          <a:sx n="111" d="100"/>
          <a:sy n="111" d="100"/>
        </p:scale>
        <p:origin x="49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16" Type="http://schemas.openxmlformats.org/officeDocument/2006/relationships/slide" Target="slides/slide1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slide" Target="slides/slide63.xml"/><Relationship Id="rId74" Type="http://schemas.openxmlformats.org/officeDocument/2006/relationships/slide" Target="slides/slide71.xml"/><Relationship Id="rId79" Type="http://schemas.openxmlformats.org/officeDocument/2006/relationships/tableStyles" Target="tableStyles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77" Type="http://schemas.openxmlformats.org/officeDocument/2006/relationships/viewProps" Target="viewProp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presProps" Target="presProps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55EA4C-C730-45EE-962B-B75D339BE598}" type="datetimeFigureOut">
              <a:rPr lang="en-US" smtClean="0"/>
              <a:t>10/20/2024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6EEA2C-B15A-41FB-8CEE-35D5B1FD11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1131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958A7-C842-1306-85A9-D5869D2CB9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22B739-A0DB-E465-2DD1-FC2F63B4EC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3F2E29-6675-11F3-C587-415AFD73C7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9EC95-7019-459D-A010-A8B68B1545FD}" type="datetimeFigureOut">
              <a:rPr lang="en-US" smtClean="0"/>
              <a:t>10/20/2024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FACCD3-EA0F-88A1-555B-2F0923ACAB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F007F3-352C-26B3-AD9C-C25997954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DDA2E-F081-49F6-8D28-15B31F0970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9734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D1F14-6648-DAA7-4002-266662C14B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44796A8-7321-F8D3-DFC0-968290E354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8FC285-911B-C6C7-7C45-FA81BE2C91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9EC95-7019-459D-A010-A8B68B1545FD}" type="datetimeFigureOut">
              <a:rPr lang="en-US" smtClean="0"/>
              <a:t>10/20/2024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5DA7CD-BB57-D71C-48A7-0E33159FA5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47D385-DDD9-4E67-584E-75D39FF8C5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DDA2E-F081-49F6-8D28-15B31F0970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6614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CBF8148-8509-EBFE-94CD-F7ED78939C2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F97077F-41CC-4782-6A35-4F6E000EF8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031E7C-C273-CF1C-938A-85130FFFF4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9EC95-7019-459D-A010-A8B68B1545FD}" type="datetimeFigureOut">
              <a:rPr lang="en-US" smtClean="0"/>
              <a:t>10/20/2024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9B659D-4F98-527C-7288-07B3271B3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558127-1D49-DC05-A50E-C8FCF0B68D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DDA2E-F081-49F6-8D28-15B31F0970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0069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568938-8048-4396-A931-C27A684A50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558B6E-9692-4E91-A265-6B183EDBEE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488F59-CD58-4695-8E67-C3EA93F501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9F925-A96B-46A1-9309-08DE2FBFF1C4}" type="datetimeFigureOut">
              <a:rPr lang="en-US" smtClean="0"/>
              <a:t>10/20/2024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FB384C-8E89-4288-AC89-A9580063F9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FDFB3D-4A61-4301-B116-A772F31AA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83361-500D-40B3-9C60-11BDED913F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8382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EBE2E-5709-48BD-9724-0731D63DD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9BB27D-0D06-41A7-B3D8-6D342E7E0A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1127DC-ABEE-429C-BC18-E02AA8EB39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9F925-A96B-46A1-9309-08DE2FBFF1C4}" type="datetimeFigureOut">
              <a:rPr lang="en-US" smtClean="0"/>
              <a:t>10/20/2024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30C164-21DF-439D-9194-213FF6657C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F0B576-96A0-433D-A098-E91B23AED3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83361-500D-40B3-9C60-11BDED913F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7559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686B16-EF12-46D0-B68A-AAB2CA1B2D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A09572-DB74-4386-BA6A-B2C3EF819C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367CE5-E080-4631-8AF0-7A5621068D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9F925-A96B-46A1-9309-08DE2FBFF1C4}" type="datetimeFigureOut">
              <a:rPr lang="en-US" smtClean="0"/>
              <a:t>10/20/2024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DACE58-0ED0-42F9-92AC-1334373128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BBCA79-BD47-4FD1-8626-049B13783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83361-500D-40B3-9C60-11BDED913F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6346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B27FB-D617-40A7-9BDA-A30B52A63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5A8FB1-0272-426A-8397-63FA764A55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E11CD7-AEA8-48D8-B8C1-B5735E34C8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CD7D62-3834-4536-B7A4-464F4A12BC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9F925-A96B-46A1-9309-08DE2FBFF1C4}" type="datetimeFigureOut">
              <a:rPr lang="en-US" smtClean="0"/>
              <a:t>10/20/2024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B651FF-E7CA-48E1-8146-A2BCDAE616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61B576-DF2C-42E4-A28B-FAF83FEBF2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83361-500D-40B3-9C60-11BDED913F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3806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049E-30BE-4190-91A6-928450A03B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78B942-2C6A-4712-98AB-D2BAE36E26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5AC472-5EE9-46CE-8F07-1F795E778A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D9734D8-E36D-49B9-AC46-FB19003BCB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0BBECB0-85B2-45C4-88C8-069C4E33B01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01E1DB8-1793-4002-B5F8-84C0AE4B8C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9F925-A96B-46A1-9309-08DE2FBFF1C4}" type="datetimeFigureOut">
              <a:rPr lang="en-US" smtClean="0"/>
              <a:t>10/20/2024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51CC41-2C1F-4953-BFF1-E7F8D01647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4C5933F-585F-4A4C-8890-1FE1B14164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83361-500D-40B3-9C60-11BDED913F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2571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E229E-3E1D-44D8-A8C8-F666718B20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AA7797D-FAE5-4CB6-86E3-01FD2F72DB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9F925-A96B-46A1-9309-08DE2FBFF1C4}" type="datetimeFigureOut">
              <a:rPr lang="en-US" smtClean="0"/>
              <a:t>10/20/2024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871888-FF57-48C5-B3FA-940C5F0CBB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3A824B-BBA6-40FD-B73B-65363E132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83361-500D-40B3-9C60-11BDED913F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84127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79D8A85-42D9-4AB0-8268-99E2D9ED12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9F925-A96B-46A1-9309-08DE2FBFF1C4}" type="datetimeFigureOut">
              <a:rPr lang="en-US" smtClean="0"/>
              <a:t>10/20/2024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E715319-1BB1-473E-82DB-3036329358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5675ED-B77A-4816-B331-B847DE82F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83361-500D-40B3-9C60-11BDED913F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37783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319794-BC60-46B0-8B55-FEA50FA8A9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2E00C2-D90C-4237-AE71-8A37257765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041AE8-3C97-4944-AF4D-2F3516B4A3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AD6FB1-1FC6-4302-94F3-F73F3653DA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9F925-A96B-46A1-9309-08DE2FBFF1C4}" type="datetimeFigureOut">
              <a:rPr lang="en-US" smtClean="0"/>
              <a:t>10/20/2024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EF659F-DDD6-4D20-BD5F-1D96930AF5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4E228-9DD1-43DC-94AF-F2369D70C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83361-500D-40B3-9C60-11BDED913F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8502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1E9E25-7B0F-2E27-972A-9374391FD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DCCA61-FDE1-B86C-D6C0-A0456B480B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36CA65-7308-7A92-3FF9-DDFF59D6DB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9EC95-7019-459D-A010-A8B68B1545FD}" type="datetimeFigureOut">
              <a:rPr lang="en-US" smtClean="0"/>
              <a:t>10/20/2024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281FC9-3AF9-CA12-49A8-CFA6E5C9D6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41F95D-66D7-2C1B-BBB9-1DED127A7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DDA2E-F081-49F6-8D28-15B31F0970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26118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F34746-0A99-4941-95AD-D7E1A80C5F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6B6BEA0-14A2-4147-BFBA-38A7A128B4A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FC8949-D496-404F-95FC-9F629233FC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7B68D5-72F8-4DC0-8B4E-2865BCDFF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9F925-A96B-46A1-9309-08DE2FBFF1C4}" type="datetimeFigureOut">
              <a:rPr lang="en-US" smtClean="0"/>
              <a:t>10/20/2024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9A75B6-38FB-4AB7-8757-726407A5F0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9A18FF-D45B-4DBF-AFED-0B3F8201B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83361-500D-40B3-9C60-11BDED913F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95993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25A7D-F262-4C45-A1A1-AD2167E76E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ED8889A-F8CB-4BC1-A68B-85C17B1EF3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3958B5-D51F-41DA-85C6-832632FCE8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9F925-A96B-46A1-9309-08DE2FBFF1C4}" type="datetimeFigureOut">
              <a:rPr lang="en-US" smtClean="0"/>
              <a:t>10/20/2024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53C657-378B-4CCA-AEA3-DAB2886D8D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4D35FE-F3C2-4B87-B48A-7E65E5E6A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83361-500D-40B3-9C60-11BDED913F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55387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03C6024-86F5-4C83-9289-37E01C7A2F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9705C46-C9F3-4CB3-9394-307259A467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AC7B09-8A47-4640-AEF8-DB9EA42ED3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9F925-A96B-46A1-9309-08DE2FBFF1C4}" type="datetimeFigureOut">
              <a:rPr lang="en-US" smtClean="0"/>
              <a:t>10/20/2024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DB2D24-BB94-4E5E-A3BD-EC1959C77D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19631C-3925-4930-AD80-21639CC8C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83361-500D-40B3-9C60-11BDED913F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85969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4E23A7-5E52-E893-9AD3-007967CE6C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4AE066-0F4D-C32A-DE7A-00A13AA0E5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2BAE78-6DAE-8C3F-F4DD-F42469DB8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B987B-B086-4975-AF98-81806256813A}" type="datetimeFigureOut">
              <a:rPr lang="en-US" smtClean="0"/>
              <a:t>10/20/2024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7B768A-87F5-9902-D828-40DD456E52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45DE3C-318A-3BC7-254C-FCA2B78E7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A862B-D317-4794-9DCA-0F7958F7CA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82047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7DD0E-0804-9FD4-64BB-A471628F53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F888F4-086E-1F7A-9447-574541E43D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BA841F-8BAA-E4CC-61CF-386CBFC53F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B987B-B086-4975-AF98-81806256813A}" type="datetimeFigureOut">
              <a:rPr lang="en-US" smtClean="0"/>
              <a:t>10/20/2024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E23E26-C62D-F308-57E6-6945F61FA3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CE66B8-D2B0-1A88-2802-9CC5AAF93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A862B-D317-4794-9DCA-0F7958F7CA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51083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1013C0-D328-BDBC-D0BE-8C6B1BEA54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2E93D3-E307-613D-FA86-6F1D9423CC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9AB59E-20D8-3B42-4723-9D5AE1B81B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B987B-B086-4975-AF98-81806256813A}" type="datetimeFigureOut">
              <a:rPr lang="en-US" smtClean="0"/>
              <a:t>10/20/2024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B0B663-D459-D404-0EF1-3A862CC5D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9FE9BD-0E65-4510-730A-7E8C28214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A862B-D317-4794-9DCA-0F7958F7CA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76500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94A6C-44A6-C47D-112D-105AFBF87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D30CA6-DAEA-7E9D-2DC7-10A2355893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044ED9-BDDE-C4B1-1D0E-B5485B3C68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1E4F36-0B64-5740-13CE-687A291B56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B987B-B086-4975-AF98-81806256813A}" type="datetimeFigureOut">
              <a:rPr lang="en-US" smtClean="0"/>
              <a:t>10/20/2024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216E6E-998E-0896-C085-40A3D43137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B2E42C-CB7C-EB1C-A48B-6A6CA310D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A862B-D317-4794-9DCA-0F7958F7CA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30911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A38AC-9EF4-BAA0-C998-F76667FCEE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F4BE6D-1A64-5EB9-8E9B-5421A4464E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12CC98-D8A1-1284-9EC4-D34989872C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30DC796-8760-51A4-69CA-EB1A07A3D9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60ABC62-37C7-21B6-3F2B-9251944032B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DC6E4A8-84B6-6A6D-88D6-122D56676F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B987B-B086-4975-AF98-81806256813A}" type="datetimeFigureOut">
              <a:rPr lang="en-US" smtClean="0"/>
              <a:t>10/20/2024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9419DB9-7C62-638F-C56F-99C71F024B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69AB2F1-2599-C0A4-CE09-800614A41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A862B-D317-4794-9DCA-0F7958F7CA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28294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0208E8-5D7C-0A56-37D2-1DB7C97C9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7991CC-1AA2-0733-B149-A6C10CBB5F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B987B-B086-4975-AF98-81806256813A}" type="datetimeFigureOut">
              <a:rPr lang="en-US" smtClean="0"/>
              <a:t>10/20/2024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908F6E-B844-9300-7370-71A5EB2475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E99F77-364A-5417-0A8E-4B74CDAC9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A862B-D317-4794-9DCA-0F7958F7CA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84718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3D7715D-249E-0242-B2C7-979C73A618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B987B-B086-4975-AF98-81806256813A}" type="datetimeFigureOut">
              <a:rPr lang="en-US" smtClean="0"/>
              <a:t>10/20/2024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183CB45-88BE-BFD3-F73A-A6384BC231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9BFDA9-274C-E699-A456-9EC91A9876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A862B-D317-4794-9DCA-0F7958F7CA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4357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38F506-103F-59F0-CDD9-21708A4A5A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BF001D-2655-BE0C-E5C9-3973A882A3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72C312-9871-73D3-9A4D-5534C80C9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9EC95-7019-459D-A010-A8B68B1545FD}" type="datetimeFigureOut">
              <a:rPr lang="en-US" smtClean="0"/>
              <a:t>10/20/2024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4969B6-DE58-DA29-543F-18DBA93401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75D59F-0828-6725-C785-3D5FF4633B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DDA2E-F081-49F6-8D28-15B31F0970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9746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F13553-943E-91C2-B8DF-EF05C8EA0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F03DE9-6D66-82D7-1D58-E43ED59360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21F3DE-0BD6-C935-C408-D7C5A5FBAA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802C91-735D-A3D4-97A3-23A7919966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B987B-B086-4975-AF98-81806256813A}" type="datetimeFigureOut">
              <a:rPr lang="en-US" smtClean="0"/>
              <a:t>10/20/2024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1403B3-DF03-2E96-9979-34DE0E94B8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B79285-85CD-A616-C90D-C1D818E88E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A862B-D317-4794-9DCA-0F7958F7CA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81848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30AB6B-192E-8762-DD31-C16B61614B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1678BED-F944-7CA2-4394-F5D505DF4EC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336B88-BC0C-09DB-F288-F833DE2128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F18DF5-747D-B106-3F3F-5860402FEA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B987B-B086-4975-AF98-81806256813A}" type="datetimeFigureOut">
              <a:rPr lang="en-US" smtClean="0"/>
              <a:t>10/20/2024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0498FA-6A7F-5412-42DC-8FE5A99235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A595D7-7F80-8C96-DC6F-AD2077034B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A862B-D317-4794-9DCA-0F7958F7CA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45423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C2029-5AF6-E7B8-05CE-535A32CE2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2C04447-11CC-8878-38FB-225C7F9CE2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F6952D-AD2A-4614-30A0-220E3F8509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B987B-B086-4975-AF98-81806256813A}" type="datetimeFigureOut">
              <a:rPr lang="en-US" smtClean="0"/>
              <a:t>10/20/2024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8F8AF2-52C3-ADCC-F369-4686C286A9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BC7FF2-ED62-525A-FED4-9EFB414E0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A862B-D317-4794-9DCA-0F7958F7CA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49440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38430B7-3E89-6158-B7B2-3E98FA642D0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A81D7D-F839-3829-C7C1-2066A69C55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6EB372-102F-3CF9-E542-3954EADBF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B987B-B086-4975-AF98-81806256813A}" type="datetimeFigureOut">
              <a:rPr lang="en-US" smtClean="0"/>
              <a:t>10/20/2024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149298-1BDF-B168-D1B8-1567EE042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6B091F-075B-53FB-C208-941FB98F0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A862B-D317-4794-9DCA-0F7958F7CA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9716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9A98AC-F134-177F-7BC9-A910FA4D9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83A78B-97AD-F464-FFA2-43043EBD3F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EAC0EC-80AC-6E84-16D5-C507DDD96B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FA64FE-FC87-801A-C851-B7494F72E6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9EC95-7019-459D-A010-A8B68B1545FD}" type="datetimeFigureOut">
              <a:rPr lang="en-US" smtClean="0"/>
              <a:t>10/20/2024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1DA7AB-4963-0D09-B25C-CE168A897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F0F405-FCBD-27FD-E780-A5048A0B50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DDA2E-F081-49F6-8D28-15B31F0970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4354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12501-0AEB-508A-9C5F-3F9FABB6E8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207663-2E9D-C656-68BE-8258253326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6E273C-A8E5-4904-E2D2-247B6BDCC0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6EF18BE-00B8-17BD-F80C-0DDD4ECA40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07AEE12-2E2D-5EAF-0129-C468676307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897EDD-65BE-7504-B6B1-6B9ACE9573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9EC95-7019-459D-A010-A8B68B1545FD}" type="datetimeFigureOut">
              <a:rPr lang="en-US" smtClean="0"/>
              <a:t>10/20/2024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E07187A-AD97-2A9E-BCEB-63E04EC23A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CB81EC2-7FC4-9857-2136-C853C98FB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DDA2E-F081-49F6-8D28-15B31F0970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8405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CF7F4-0D6B-2633-5F89-DD2FE64DA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A7C744D-B9A8-5435-C58A-B6A18FB1B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9EC95-7019-459D-A010-A8B68B1545FD}" type="datetimeFigureOut">
              <a:rPr lang="en-US" smtClean="0"/>
              <a:t>10/20/2024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906396-D959-94C3-719C-86CEBF8003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89F0D3-245F-D099-E381-A1AA0BCA4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DDA2E-F081-49F6-8D28-15B31F0970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1115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1710C35-01ED-5FC8-D93C-526A6A2940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9EC95-7019-459D-A010-A8B68B1545FD}" type="datetimeFigureOut">
              <a:rPr lang="en-US" smtClean="0"/>
              <a:t>10/20/2024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55287F-181B-3DEB-364C-3D1831229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6DB13C-EAD2-119E-1773-0D186FBC7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DDA2E-F081-49F6-8D28-15B31F0970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8788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874B01-A7A7-7B8C-7C09-A1D0763BC0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67894D-BD14-70D7-1AB7-DE58ABE3AC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5AD15A-1936-916D-B5EF-39CF30481F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ADAD62-B7B3-9F7E-EABD-C741DD7B1C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9EC95-7019-459D-A010-A8B68B1545FD}" type="datetimeFigureOut">
              <a:rPr lang="en-US" smtClean="0"/>
              <a:t>10/20/2024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8DF03A-7A9B-E2E1-EFD8-605FEC713D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FCB9A7-35F5-86F4-8830-D014FF0A0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DDA2E-F081-49F6-8D28-15B31F0970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7136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281D47-2CA0-76D0-DD0A-8D8A171CD4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00065D6-2C3C-6AD7-97A9-25CE4ABC34A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2F3ED7-F437-5B72-02E1-9067F58EA0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1780A9-CD14-BF71-4F5F-56C4BEDC2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9EC95-7019-459D-A010-A8B68B1545FD}" type="datetimeFigureOut">
              <a:rPr lang="en-US" smtClean="0"/>
              <a:t>10/20/2024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0EA1D2-D8E9-67BD-AE53-9900E0762C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FDE7DE-58A9-7DA7-46CC-EBC1C1C432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DDA2E-F081-49F6-8D28-15B31F0970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7249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AB43E6B-BE7C-F7B5-8F96-E098E8F8A2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17BC90-F11E-7B2A-E678-5FC15B91C8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4A7AFC-7092-1DF9-83F5-76910805B2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B9EC95-7019-459D-A010-A8B68B1545FD}" type="datetimeFigureOut">
              <a:rPr lang="en-US" smtClean="0"/>
              <a:t>10/20/2024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7F60B2-53C0-725C-1263-280DCC3EB3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5D43FB-7697-1ADD-EDD4-DA4582F60A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DDDA2E-F081-49F6-8D28-15B31F0970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6604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00E4FDF-94FC-4EC3-8226-CA81394A9F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DC6FE8-96F4-4724-A957-233E1358FF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CA9486-C5A9-434F-BC65-DC76A5C3C6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69F925-A96B-46A1-9309-08DE2FBFF1C4}" type="datetimeFigureOut">
              <a:rPr lang="en-US" smtClean="0"/>
              <a:t>10/20/2024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D26335-B5CA-42F9-B06A-7DD1471B19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8154F7-2125-4945-9AD1-1D26E2F8B7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683361-500D-40B3-9C60-11BDED913F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4448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  <p:sldLayoutId id="2147483725" r:id="rId7"/>
    <p:sldLayoutId id="2147483726" r:id="rId8"/>
    <p:sldLayoutId id="2147483727" r:id="rId9"/>
    <p:sldLayoutId id="2147483728" r:id="rId10"/>
    <p:sldLayoutId id="214748372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AB0F0F-B815-E535-9A75-9B3EA7153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C7921A-832D-C527-4BA2-CBE61BD86D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93067F-945B-E481-C18B-D01803C373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6B987B-B086-4975-AF98-81806256813A}" type="datetimeFigureOut">
              <a:rPr lang="en-US" smtClean="0"/>
              <a:t>10/20/2024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58F682-4931-6A1B-220A-1A4564B85B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051A6F-F8DB-D674-1325-396C3BA2DA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3A862B-D317-4794-9DCA-0F7958F7CA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6673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2" r:id="rId2"/>
    <p:sldLayoutId id="2147483733" r:id="rId3"/>
    <p:sldLayoutId id="2147483734" r:id="rId4"/>
    <p:sldLayoutId id="2147483735" r:id="rId5"/>
    <p:sldLayoutId id="2147483736" r:id="rId6"/>
    <p:sldLayoutId id="2147483737" r:id="rId7"/>
    <p:sldLayoutId id="2147483738" r:id="rId8"/>
    <p:sldLayoutId id="2147483739" r:id="rId9"/>
    <p:sldLayoutId id="2147483740" r:id="rId10"/>
    <p:sldLayoutId id="214748374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jpeg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7" Type="http://schemas.openxmlformats.org/officeDocument/2006/relationships/image" Target="../media/image45.jpe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jpeg"/><Relationship Id="rId5" Type="http://schemas.openxmlformats.org/officeDocument/2006/relationships/image" Target="../media/image43.jpeg"/><Relationship Id="rId4" Type="http://schemas.openxmlformats.org/officeDocument/2006/relationships/image" Target="../media/image4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jpe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50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9.jpeg"/><Relationship Id="rId5" Type="http://schemas.openxmlformats.org/officeDocument/2006/relationships/image" Target="../media/image46.png"/><Relationship Id="rId4" Type="http://schemas.openxmlformats.org/officeDocument/2006/relationships/image" Target="../media/image48.png"/><Relationship Id="rId9" Type="http://schemas.openxmlformats.org/officeDocument/2006/relationships/image" Target="../media/image35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6.png"/><Relationship Id="rId7" Type="http://schemas.openxmlformats.org/officeDocument/2006/relationships/image" Target="../media/image52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jpe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6.png"/><Relationship Id="rId7" Type="http://schemas.openxmlformats.org/officeDocument/2006/relationships/image" Target="../media/image52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jpeg"/><Relationship Id="rId9" Type="http://schemas.openxmlformats.org/officeDocument/2006/relationships/image" Target="../media/image38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53.png"/><Relationship Id="rId4" Type="http://schemas.openxmlformats.org/officeDocument/2006/relationships/image" Target="../media/image54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jpeg"/><Relationship Id="rId3" Type="http://schemas.openxmlformats.org/officeDocument/2006/relationships/image" Target="../media/image48.png"/><Relationship Id="rId7" Type="http://schemas.openxmlformats.org/officeDocument/2006/relationships/image" Target="../media/image55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54.png"/><Relationship Id="rId4" Type="http://schemas.openxmlformats.org/officeDocument/2006/relationships/image" Target="../media/image49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5" Type="http://schemas.openxmlformats.org/officeDocument/2006/relationships/image" Target="../media/image59.png"/><Relationship Id="rId4" Type="http://schemas.openxmlformats.org/officeDocument/2006/relationships/image" Target="../media/image60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5" Type="http://schemas.openxmlformats.org/officeDocument/2006/relationships/image" Target="../media/image59.png"/><Relationship Id="rId4" Type="http://schemas.openxmlformats.org/officeDocument/2006/relationships/image" Target="../media/image6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6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7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9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771BB59-0E1E-D541-5605-2DC3FE9AB056}"/>
              </a:ext>
            </a:extLst>
          </p:cNvPr>
          <p:cNvCxnSpPr/>
          <p:nvPr/>
        </p:nvCxnSpPr>
        <p:spPr>
          <a:xfrm>
            <a:off x="5855855" y="582224"/>
            <a:ext cx="0" cy="5421679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2998D996-FB75-F6B2-A624-8DBBF29BFA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633"/>
          <a:stretch/>
        </p:blipFill>
        <p:spPr>
          <a:xfrm>
            <a:off x="4056307" y="-429491"/>
            <a:ext cx="8186494" cy="4737913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F85F25E5-E591-6389-5DFD-8C9E96C73367}"/>
              </a:ext>
            </a:extLst>
          </p:cNvPr>
          <p:cNvGrpSpPr/>
          <p:nvPr/>
        </p:nvGrpSpPr>
        <p:grpSpPr>
          <a:xfrm>
            <a:off x="-2568827" y="1174445"/>
            <a:ext cx="14811627" cy="9523717"/>
            <a:chOff x="-2873627" y="1174445"/>
            <a:chExt cx="14811627" cy="9523717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7905B7F-EBFB-D4C0-B65A-F4F00D803557}"/>
                </a:ext>
              </a:extLst>
            </p:cNvPr>
            <p:cNvSpPr/>
            <p:nvPr/>
          </p:nvSpPr>
          <p:spPr>
            <a:xfrm>
              <a:off x="-304801" y="4308421"/>
              <a:ext cx="12242801" cy="6389741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20" dirty="0"/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EE692816-CB5D-1F1A-F03E-4EC8B664D1B1}"/>
                </a:ext>
              </a:extLst>
            </p:cNvPr>
            <p:cNvGrpSpPr/>
            <p:nvPr/>
          </p:nvGrpSpPr>
          <p:grpSpPr>
            <a:xfrm>
              <a:off x="-2873627" y="1174445"/>
              <a:ext cx="7098975" cy="9494309"/>
              <a:chOff x="-2547056" y="372339"/>
              <a:chExt cx="7098975" cy="9494309"/>
            </a:xfrm>
          </p:grpSpPr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B07FB83E-1A4F-7B84-39F6-B8C7347448A4}"/>
                  </a:ext>
                </a:extLst>
              </p:cNvPr>
              <p:cNvSpPr/>
              <p:nvPr/>
            </p:nvSpPr>
            <p:spPr>
              <a:xfrm rot="2085906">
                <a:off x="-777905" y="372339"/>
                <a:ext cx="4367008" cy="2334473"/>
              </a:xfrm>
              <a:custGeom>
                <a:avLst/>
                <a:gdLst>
                  <a:gd name="connsiteX0" fmla="*/ 171545 w 4367008"/>
                  <a:gd name="connsiteY0" fmla="*/ 66450 h 2334473"/>
                  <a:gd name="connsiteX1" fmla="*/ 389087 w 4367008"/>
                  <a:gd name="connsiteY1" fmla="*/ 0 h 2334473"/>
                  <a:gd name="connsiteX2" fmla="*/ 3977921 w 4367008"/>
                  <a:gd name="connsiteY2" fmla="*/ 0 h 2334473"/>
                  <a:gd name="connsiteX3" fmla="*/ 4367008 w 4367008"/>
                  <a:gd name="connsiteY3" fmla="*/ 389087 h 2334473"/>
                  <a:gd name="connsiteX4" fmla="*/ 4367008 w 4367008"/>
                  <a:gd name="connsiteY4" fmla="*/ 1945386 h 2334473"/>
                  <a:gd name="connsiteX5" fmla="*/ 3977921 w 4367008"/>
                  <a:gd name="connsiteY5" fmla="*/ 2334473 h 2334473"/>
                  <a:gd name="connsiteX6" fmla="*/ 1282678 w 4367008"/>
                  <a:gd name="connsiteY6" fmla="*/ 2334473 h 2334473"/>
                  <a:gd name="connsiteX7" fmla="*/ 0 w 4367008"/>
                  <a:gd name="connsiteY7" fmla="*/ 486540 h 2334473"/>
                  <a:gd name="connsiteX8" fmla="*/ 0 w 4367008"/>
                  <a:gd name="connsiteY8" fmla="*/ 389087 h 2334473"/>
                  <a:gd name="connsiteX9" fmla="*/ 171545 w 4367008"/>
                  <a:gd name="connsiteY9" fmla="*/ 66450 h 23344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367008" h="2334473">
                    <a:moveTo>
                      <a:pt x="171545" y="66450"/>
                    </a:moveTo>
                    <a:cubicBezTo>
                      <a:pt x="233643" y="24497"/>
                      <a:pt x="308504" y="0"/>
                      <a:pt x="389087" y="0"/>
                    </a:cubicBezTo>
                    <a:lnTo>
                      <a:pt x="3977921" y="0"/>
                    </a:lnTo>
                    <a:cubicBezTo>
                      <a:pt x="4192808" y="0"/>
                      <a:pt x="4367008" y="174200"/>
                      <a:pt x="4367008" y="389087"/>
                    </a:cubicBezTo>
                    <a:lnTo>
                      <a:pt x="4367008" y="1945386"/>
                    </a:lnTo>
                    <a:cubicBezTo>
                      <a:pt x="4367008" y="2160273"/>
                      <a:pt x="4192808" y="2334473"/>
                      <a:pt x="3977921" y="2334473"/>
                    </a:cubicBezTo>
                    <a:lnTo>
                      <a:pt x="1282678" y="2334473"/>
                    </a:lnTo>
                    <a:lnTo>
                      <a:pt x="0" y="486540"/>
                    </a:lnTo>
                    <a:lnTo>
                      <a:pt x="0" y="389087"/>
                    </a:lnTo>
                    <a:cubicBezTo>
                      <a:pt x="0" y="254783"/>
                      <a:pt x="68047" y="136372"/>
                      <a:pt x="171545" y="66450"/>
                    </a:cubicBezTo>
                    <a:close/>
                  </a:path>
                </a:pathLst>
              </a:custGeom>
              <a:solidFill>
                <a:srgbClr val="002060"/>
              </a:solidFill>
              <a:ln w="381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1520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513B68D6-47CA-D47F-41DC-38776BFE9AF0}"/>
                  </a:ext>
                </a:extLst>
              </p:cNvPr>
              <p:cNvSpPr/>
              <p:nvPr/>
            </p:nvSpPr>
            <p:spPr>
              <a:xfrm rot="2085906">
                <a:off x="-2547056" y="2245140"/>
                <a:ext cx="7098975" cy="7621508"/>
              </a:xfrm>
              <a:custGeom>
                <a:avLst/>
                <a:gdLst>
                  <a:gd name="connsiteX0" fmla="*/ 283012 w 6404936"/>
                  <a:gd name="connsiteY0" fmla="*/ 188079 h 6924593"/>
                  <a:gd name="connsiteX1" fmla="*/ 898740 w 6404936"/>
                  <a:gd name="connsiteY1" fmla="*/ 0 h 6924593"/>
                  <a:gd name="connsiteX2" fmla="*/ 5303670 w 6404936"/>
                  <a:gd name="connsiteY2" fmla="*/ 0 h 6924593"/>
                  <a:gd name="connsiteX3" fmla="*/ 6404936 w 6404936"/>
                  <a:gd name="connsiteY3" fmla="*/ 1101266 h 6924593"/>
                  <a:gd name="connsiteX4" fmla="*/ 6404936 w 6404936"/>
                  <a:gd name="connsiteY4" fmla="*/ 5823327 h 6924593"/>
                  <a:gd name="connsiteX5" fmla="*/ 5303670 w 6404936"/>
                  <a:gd name="connsiteY5" fmla="*/ 6924593 h 6924593"/>
                  <a:gd name="connsiteX6" fmla="*/ 4482854 w 6404936"/>
                  <a:gd name="connsiteY6" fmla="*/ 6924593 h 6924593"/>
                  <a:gd name="connsiteX7" fmla="*/ 0 w 6404936"/>
                  <a:gd name="connsiteY7" fmla="*/ 466219 h 6924593"/>
                  <a:gd name="connsiteX8" fmla="*/ 48950 w 6404936"/>
                  <a:gd name="connsiteY8" fmla="*/ 400759 h 6924593"/>
                  <a:gd name="connsiteX9" fmla="*/ 283012 w 6404936"/>
                  <a:gd name="connsiteY9" fmla="*/ 188079 h 6924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404936" h="6924593">
                    <a:moveTo>
                      <a:pt x="283012" y="188079"/>
                    </a:moveTo>
                    <a:cubicBezTo>
                      <a:pt x="458775" y="69336"/>
                      <a:pt x="670661" y="0"/>
                      <a:pt x="898740" y="0"/>
                    </a:cubicBezTo>
                    <a:lnTo>
                      <a:pt x="5303670" y="0"/>
                    </a:lnTo>
                    <a:cubicBezTo>
                      <a:pt x="5911882" y="0"/>
                      <a:pt x="6404936" y="493054"/>
                      <a:pt x="6404936" y="1101266"/>
                    </a:cubicBezTo>
                    <a:lnTo>
                      <a:pt x="6404936" y="5823327"/>
                    </a:lnTo>
                    <a:cubicBezTo>
                      <a:pt x="6404936" y="6431539"/>
                      <a:pt x="5911882" y="6924593"/>
                      <a:pt x="5303670" y="6924593"/>
                    </a:cubicBezTo>
                    <a:lnTo>
                      <a:pt x="4482854" y="6924593"/>
                    </a:lnTo>
                    <a:lnTo>
                      <a:pt x="0" y="466219"/>
                    </a:lnTo>
                    <a:lnTo>
                      <a:pt x="48950" y="400759"/>
                    </a:lnTo>
                    <a:cubicBezTo>
                      <a:pt x="116279" y="319174"/>
                      <a:pt x="195130" y="247451"/>
                      <a:pt x="283012" y="188079"/>
                    </a:cubicBezTo>
                    <a:close/>
                  </a:path>
                </a:pathLst>
              </a:custGeom>
              <a:solidFill>
                <a:srgbClr val="002060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1520" dirty="0"/>
              </a:p>
            </p:txBody>
          </p:sp>
        </p:grp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788675D6-F94F-23AB-5312-34C822625057}"/>
              </a:ext>
            </a:extLst>
          </p:cNvPr>
          <p:cNvSpPr/>
          <p:nvPr/>
        </p:nvSpPr>
        <p:spPr>
          <a:xfrm>
            <a:off x="102710" y="4743076"/>
            <a:ext cx="5555967" cy="1739976"/>
          </a:xfrm>
          <a:prstGeom prst="rect">
            <a:avLst/>
          </a:prstGeom>
          <a:noFill/>
        </p:spPr>
        <p:txBody>
          <a:bodyPr wrap="square" lIns="77228" tIns="38614" rIns="77228" bIns="38614">
            <a:spAutoFit/>
          </a:bodyPr>
          <a:lstStyle/>
          <a:p>
            <a:r>
              <a:rPr lang="en-US" sz="540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Black" panose="020B0A04020102020204" pitchFamily="34" charset="0"/>
              </a:rPr>
              <a:t>Power BI</a:t>
            </a:r>
          </a:p>
          <a:p>
            <a:r>
              <a:rPr lang="en-US" sz="540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Black" panose="020B0A04020102020204" pitchFamily="34" charset="0"/>
              </a:rPr>
              <a:t>QUICK START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AC19497-F638-0811-E7ED-6E6FA4360F2F}"/>
              </a:ext>
            </a:extLst>
          </p:cNvPr>
          <p:cNvGrpSpPr/>
          <p:nvPr/>
        </p:nvGrpSpPr>
        <p:grpSpPr>
          <a:xfrm>
            <a:off x="6122506" y="4683588"/>
            <a:ext cx="5392027" cy="1938886"/>
            <a:chOff x="235328" y="4785424"/>
            <a:chExt cx="4888515" cy="1843132"/>
          </a:xfrm>
        </p:grpSpPr>
        <p:pic>
          <p:nvPicPr>
            <p:cNvPr id="15" name="Picture 14" descr="Graphical user interface, text&#10;&#10;Description automatically generated with medium confidence">
              <a:extLst>
                <a:ext uri="{FF2B5EF4-FFF2-40B4-BE49-F238E27FC236}">
                  <a16:creationId xmlns:a16="http://schemas.microsoft.com/office/drawing/2014/main" id="{C10EB561-9745-F8D5-A329-610E598C533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39811" y="5913008"/>
              <a:ext cx="2084032" cy="715548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6CBE5B9B-0BC4-F177-AC6B-7A636CCB54D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87871" y="4785424"/>
              <a:ext cx="1484300" cy="978289"/>
            </a:xfrm>
            <a:prstGeom prst="rect">
              <a:avLst/>
            </a:prstGeom>
          </p:spPr>
        </p:pic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AEDC7302-7843-CF24-7863-332AA1532973}"/>
                </a:ext>
              </a:extLst>
            </p:cNvPr>
            <p:cNvGrpSpPr/>
            <p:nvPr/>
          </p:nvGrpSpPr>
          <p:grpSpPr>
            <a:xfrm>
              <a:off x="235328" y="4799756"/>
              <a:ext cx="2804483" cy="1828800"/>
              <a:chOff x="400535" y="4434996"/>
              <a:chExt cx="2842360" cy="1828800"/>
            </a:xfrm>
          </p:grpSpPr>
          <p:pic>
            <p:nvPicPr>
              <p:cNvPr id="18" name="Picture 17" descr="Logo, icon&#10;&#10;Description automatically generated">
                <a:extLst>
                  <a:ext uri="{FF2B5EF4-FFF2-40B4-BE49-F238E27FC236}">
                    <a16:creationId xmlns:a16="http://schemas.microsoft.com/office/drawing/2014/main" id="{90275740-71E6-75BF-A2E5-127284CBEA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26808" y="5735267"/>
                <a:ext cx="420827" cy="365694"/>
              </a:xfrm>
              <a:prstGeom prst="rect">
                <a:avLst/>
              </a:prstGeom>
            </p:spPr>
          </p:pic>
          <p:sp>
            <p:nvSpPr>
              <p:cNvPr id="19" name="Subtitle 2">
                <a:extLst>
                  <a:ext uri="{FF2B5EF4-FFF2-40B4-BE49-F238E27FC236}">
                    <a16:creationId xmlns:a16="http://schemas.microsoft.com/office/drawing/2014/main" id="{0C03C6AB-7317-F115-99AE-03CD78B7868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00535" y="4434996"/>
                <a:ext cx="2842360" cy="1828800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1200" b="1" dirty="0">
                    <a:solidFill>
                      <a:srgbClr val="003A6D"/>
                    </a:solidFill>
                    <a:latin typeface="Arial Black" panose="020B0A04020102020204" pitchFamily="34" charset="0"/>
                  </a:rPr>
                  <a:t>Prepared By :</a:t>
                </a:r>
              </a:p>
              <a:p>
                <a:pPr marL="0" indent="0">
                  <a:buNone/>
                </a:pPr>
                <a:r>
                  <a:rPr lang="en-US" b="1" dirty="0">
                    <a:solidFill>
                      <a:srgbClr val="003A6D"/>
                    </a:solidFill>
                    <a:latin typeface="Arial Black" panose="020B0A04020102020204" pitchFamily="34" charset="0"/>
                  </a:rPr>
                  <a:t>Said Fawzy</a:t>
                </a:r>
              </a:p>
              <a:p>
                <a:pPr marL="0" indent="0">
                  <a:buNone/>
                </a:pPr>
                <a:r>
                  <a:rPr lang="en-US" sz="1200" b="1" dirty="0">
                    <a:solidFill>
                      <a:srgbClr val="003A6D"/>
                    </a:solidFill>
                    <a:latin typeface="Arial Black" panose="020B0A04020102020204" pitchFamily="34" charset="0"/>
                  </a:rPr>
                  <a:t>Manager of Information Center</a:t>
                </a:r>
              </a:p>
              <a:p>
                <a:pPr marL="0" indent="0">
                  <a:buNone/>
                </a:pPr>
                <a:r>
                  <a:rPr lang="en-US" sz="1200" b="1" dirty="0">
                    <a:solidFill>
                      <a:srgbClr val="003A6D"/>
                    </a:solidFill>
                    <a:latin typeface="Arial Black" panose="020B0A04020102020204" pitchFamily="34" charset="0"/>
                  </a:rPr>
                  <a:t>Tendering Department</a:t>
                </a:r>
              </a:p>
              <a:p>
                <a:pPr marL="0" indent="0">
                  <a:buNone/>
                </a:pPr>
                <a:r>
                  <a:rPr lang="en-US" sz="1200" b="1" dirty="0">
                    <a:solidFill>
                      <a:srgbClr val="003A6D"/>
                    </a:solidFill>
                    <a:latin typeface="Arial Black" panose="020B0A04020102020204" pitchFamily="34" charset="0"/>
                  </a:rPr>
                  <a:t>Arab Contractors </a:t>
                </a:r>
              </a:p>
            </p:txBody>
          </p:sp>
        </p:grp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993AE76A-98B8-7100-D081-1A9F01A95FE2}"/>
              </a:ext>
            </a:extLst>
          </p:cNvPr>
          <p:cNvSpPr/>
          <p:nvPr/>
        </p:nvSpPr>
        <p:spPr>
          <a:xfrm>
            <a:off x="2397208" y="389188"/>
            <a:ext cx="652743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7200" b="1" cap="none" spc="0" dirty="0">
                <a:ln w="0"/>
                <a:solidFill>
                  <a:srgbClr val="00206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4288269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BE53B4-18BD-855C-283F-5AE48654F6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A15D0DE-066B-7273-4E78-783A045D6C3E}"/>
              </a:ext>
            </a:extLst>
          </p:cNvPr>
          <p:cNvSpPr txBox="1"/>
          <p:nvPr/>
        </p:nvSpPr>
        <p:spPr>
          <a:xfrm>
            <a:off x="9364694" y="3564259"/>
            <a:ext cx="2663405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rtl="0">
              <a:spcBef>
                <a:spcPts val="0"/>
              </a:spcBef>
              <a:spcAft>
                <a:spcPts val="500"/>
              </a:spcAft>
              <a:buFont typeface="Symbol" panose="05050102010706020507" pitchFamily="18" charset="2"/>
              <a:buChar char=""/>
            </a:pPr>
            <a:r>
              <a:rPr lang="en-US" sz="1800" dirty="0">
                <a:solidFill>
                  <a:srgbClr val="1F1F1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When you load multiple tables into your data model, Power BI automatically detects their relationship based on the common key field.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4" name="Picture 3" descr="Data model fields">
            <a:extLst>
              <a:ext uri="{FF2B5EF4-FFF2-40B4-BE49-F238E27FC236}">
                <a16:creationId xmlns:a16="http://schemas.microsoft.com/office/drawing/2014/main" id="{A273518B-3106-042A-C766-684806C9724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072" y="981128"/>
            <a:ext cx="8543026" cy="480248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4E2E071-95D8-F086-5859-27B83F23961B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>
              <a:defRPr sz="4800" b="1">
                <a:solidFill>
                  <a:srgbClr val="FFC000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	Relationships</a:t>
            </a:r>
          </a:p>
        </p:txBody>
      </p:sp>
    </p:spTree>
    <p:extLst>
      <p:ext uri="{BB962C8B-B14F-4D97-AF65-F5344CB8AC3E}">
        <p14:creationId xmlns:p14="http://schemas.microsoft.com/office/powerpoint/2010/main" val="3376516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678C69-4EE7-AC58-C400-B0C4EA7833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199CDA1-6FF7-1149-70D7-BD128125A937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>
              <a:defRPr sz="4800" b="1">
                <a:solidFill>
                  <a:srgbClr val="FFC000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	Data Pane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88A087-EDB2-3D1C-360C-FE97E4F829F3}"/>
              </a:ext>
            </a:extLst>
          </p:cNvPr>
          <p:cNvSpPr txBox="1"/>
          <p:nvPr/>
        </p:nvSpPr>
        <p:spPr>
          <a:xfrm>
            <a:off x="9149033" y="1113572"/>
            <a:ext cx="2663405" cy="5483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rtl="0">
              <a:spcBef>
                <a:spcPts val="0"/>
              </a:spcBef>
              <a:spcAft>
                <a:spcPts val="500"/>
              </a:spcAft>
              <a:buFont typeface="Symbol" panose="05050102010706020507" pitchFamily="18" charset="2"/>
              <a:buChar char=""/>
            </a:pPr>
            <a:r>
              <a:rPr lang="en-US" sz="1800" dirty="0">
                <a:solidFill>
                  <a:srgbClr val="1F1F1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The 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Data pane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is the common element in all three views of Power BI desktop (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Report view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Data view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and 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Model view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).  </a:t>
            </a:r>
            <a:endParaRPr lang="ar-EG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 rtl="0">
              <a:spcBef>
                <a:spcPts val="0"/>
              </a:spcBef>
              <a:spcAft>
                <a:spcPts val="500"/>
              </a:spcAft>
              <a:buFont typeface="Symbol" panose="05050102010706020507" pitchFamily="18" charset="2"/>
              <a:buChar char=""/>
            </a:pPr>
            <a:r>
              <a:rPr lang="en-US" sz="1800" dirty="0">
                <a:solidFill>
                  <a:srgbClr val="1F1F1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The 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Data pane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lists all data tables and fields within the tables. All types of calculated tables, columns, and measures you will create are listed under the 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Data pane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</a:t>
            </a:r>
            <a:endParaRPr lang="ar-EG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 rtl="0">
              <a:spcBef>
                <a:spcPts val="0"/>
              </a:spcBef>
              <a:spcAft>
                <a:spcPts val="500"/>
              </a:spcAft>
              <a:buFont typeface="Symbol" panose="05050102010706020507" pitchFamily="18" charset="2"/>
              <a:buChar char=""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If your data model contains many tables, you can use the search bar to locate a specific data table. </a:t>
            </a:r>
          </a:p>
        </p:txBody>
      </p:sp>
      <p:pic>
        <p:nvPicPr>
          <p:cNvPr id="2" name="Picture 1" descr="Power BI data pane">
            <a:extLst>
              <a:ext uri="{FF2B5EF4-FFF2-40B4-BE49-F238E27FC236}">
                <a16:creationId xmlns:a16="http://schemas.microsoft.com/office/drawing/2014/main" id="{6C919EE0-7ECA-873D-8F92-03FFEF050C5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995" y="973772"/>
            <a:ext cx="8264391" cy="46420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86507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6CC23D-E5A1-D3DC-465A-9CC7175B74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9B3F179-0280-6737-A990-64E94FA609BF}"/>
              </a:ext>
            </a:extLst>
          </p:cNvPr>
          <p:cNvSpPr txBox="1"/>
          <p:nvPr/>
        </p:nvSpPr>
        <p:spPr>
          <a:xfrm>
            <a:off x="8918996" y="4389588"/>
            <a:ext cx="266340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rtl="0">
              <a:spcBef>
                <a:spcPts val="0"/>
              </a:spcBef>
              <a:spcAft>
                <a:spcPts val="500"/>
              </a:spcAft>
              <a:buFont typeface="Symbol" panose="05050102010706020507" pitchFamily="18" charset="2"/>
              <a:buChar char=""/>
            </a:pPr>
            <a:r>
              <a:rPr lang="en-US" sz="1800" dirty="0">
                <a:solidFill>
                  <a:srgbClr val="1F1F1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You can also expand or collapse the data pane by selecting the double arrow.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4" name="Picture 3" descr="Power BI close data tab">
            <a:extLst>
              <a:ext uri="{FF2B5EF4-FFF2-40B4-BE49-F238E27FC236}">
                <a16:creationId xmlns:a16="http://schemas.microsoft.com/office/drawing/2014/main" id="{3B53FEC8-71AA-49BF-59E4-463FA5C2A31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" y="1016904"/>
            <a:ext cx="8141527" cy="457301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A597C98-0BE8-1359-5FE3-E226F91DAC27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>
              <a:defRPr sz="4800" b="1">
                <a:solidFill>
                  <a:srgbClr val="FFC000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	Data Pane</a:t>
            </a:r>
          </a:p>
        </p:txBody>
      </p:sp>
    </p:spTree>
    <p:extLst>
      <p:ext uri="{BB962C8B-B14F-4D97-AF65-F5344CB8AC3E}">
        <p14:creationId xmlns:p14="http://schemas.microsoft.com/office/powerpoint/2010/main" val="1756376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9D3610-4DCE-34B5-3CA4-514031F59C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25429A6-9C2F-F5D0-CE55-F18B2912F4E6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>
              <a:defRPr sz="4800" b="1">
                <a:solidFill>
                  <a:srgbClr val="FFC000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	Properties pane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6AE364-6403-DCB4-5BC5-3A80313E45A5}"/>
              </a:ext>
            </a:extLst>
          </p:cNvPr>
          <p:cNvSpPr txBox="1"/>
          <p:nvPr/>
        </p:nvSpPr>
        <p:spPr>
          <a:xfrm>
            <a:off x="9264052" y="1010055"/>
            <a:ext cx="2663405" cy="5206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rtl="0">
              <a:spcBef>
                <a:spcPts val="0"/>
              </a:spcBef>
              <a:spcAft>
                <a:spcPts val="500"/>
              </a:spcAft>
              <a:buFont typeface="Symbol" panose="05050102010706020507" pitchFamily="18" charset="2"/>
              <a:buChar char=""/>
            </a:pPr>
            <a:r>
              <a:rPr lang="en-US" sz="1800" dirty="0">
                <a:solidFill>
                  <a:srgbClr val="1F1F1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You can use the 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Properties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pane to edit and configure table and column properties within your data model. </a:t>
            </a:r>
            <a:endParaRPr lang="ar-EG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 rtl="0">
              <a:spcBef>
                <a:spcPts val="0"/>
              </a:spcBef>
              <a:spcAft>
                <a:spcPts val="500"/>
              </a:spcAft>
              <a:buFont typeface="Symbol" panose="05050102010706020507" pitchFamily="18" charset="2"/>
              <a:buChar char=""/>
            </a:pPr>
            <a:r>
              <a:rPr lang="en-US" sz="1800" dirty="0">
                <a:solidFill>
                  <a:srgbClr val="1F1F1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The pane has two sets of properties: 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General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and 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Advanced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</a:t>
            </a:r>
            <a:endParaRPr lang="ar-EG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 rtl="0">
              <a:spcBef>
                <a:spcPts val="0"/>
              </a:spcBef>
              <a:spcAft>
                <a:spcPts val="500"/>
              </a:spcAft>
              <a:buFont typeface="Symbol" panose="05050102010706020507" pitchFamily="18" charset="2"/>
              <a:buChar char=""/>
            </a:pPr>
            <a:r>
              <a:rPr lang="en-US" sz="1800" dirty="0">
                <a:solidFill>
                  <a:srgbClr val="1F1F1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You can use these properties to rename your table and columns, add descriptions, and configure other table and column properties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2" name="Picture 1" descr="Power BI properties tab">
            <a:extLst>
              <a:ext uri="{FF2B5EF4-FFF2-40B4-BE49-F238E27FC236}">
                <a16:creationId xmlns:a16="http://schemas.microsoft.com/office/drawing/2014/main" id="{4D24EF4C-92FA-F534-4B1D-12F27367B64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010055"/>
            <a:ext cx="8448136" cy="474914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44063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4CDF28-5AF3-DB62-6D45-87AC628564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00ACD61-37C8-5A52-33AE-24BE9B9F40DF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>
              <a:defRPr sz="4800" b="1">
                <a:solidFill>
                  <a:srgbClr val="FFC000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 Home ribbon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328E9D-5BD6-C431-7BBA-84AD54153E1F}"/>
              </a:ext>
            </a:extLst>
          </p:cNvPr>
          <p:cNvSpPr txBox="1"/>
          <p:nvPr/>
        </p:nvSpPr>
        <p:spPr>
          <a:xfrm>
            <a:off x="9264052" y="1010055"/>
            <a:ext cx="2663405" cy="3203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rtl="0">
              <a:spcBef>
                <a:spcPts val="0"/>
              </a:spcBef>
              <a:spcAft>
                <a:spcPts val="500"/>
              </a:spcAft>
              <a:buFont typeface="Symbol" panose="05050102010706020507" pitchFamily="18" charset="2"/>
              <a:buChar char=""/>
            </a:pPr>
            <a:r>
              <a:rPr lang="en-US" sz="1800" dirty="0">
                <a:solidFill>
                  <a:srgbClr val="1F1F1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The 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Home ribbon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of the 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Model view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offers a range of functions to shape and structure your data before preparing it for reports and visualizations.</a:t>
            </a:r>
            <a:endParaRPr lang="ar-EG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 rtl="0">
              <a:spcBef>
                <a:spcPts val="0"/>
              </a:spcBef>
              <a:spcAft>
                <a:spcPts val="500"/>
              </a:spcAft>
              <a:buFont typeface="Symbol" panose="05050102010706020507" pitchFamily="18" charset="2"/>
              <a:buChar char=""/>
            </a:pPr>
            <a:r>
              <a:rPr lang="en-US" sz="1800" dirty="0">
                <a:solidFill>
                  <a:srgbClr val="1F1F1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Below is a list of the various groups of functions available in the 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Home ribbon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</a:t>
            </a:r>
          </a:p>
        </p:txBody>
      </p:sp>
      <p:pic>
        <p:nvPicPr>
          <p:cNvPr id="4" name="Picture 3" descr="Power BI Home tab">
            <a:extLst>
              <a:ext uri="{FF2B5EF4-FFF2-40B4-BE49-F238E27FC236}">
                <a16:creationId xmlns:a16="http://schemas.microsoft.com/office/drawing/2014/main" id="{B82C2968-E5BE-102C-5B3D-397C6704A5F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381" y="1084646"/>
            <a:ext cx="8198462" cy="460878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63080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B687F2-5A01-42DD-B980-0A629CFB03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7A7A00D-2203-D9B7-2BA0-0149E8EDD935}"/>
              </a:ext>
            </a:extLst>
          </p:cNvPr>
          <p:cNvSpPr txBox="1"/>
          <p:nvPr/>
        </p:nvSpPr>
        <p:spPr>
          <a:xfrm>
            <a:off x="9350317" y="3429000"/>
            <a:ext cx="2663405" cy="2649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500"/>
              </a:spcAft>
            </a:pPr>
            <a:r>
              <a:rPr lang="en-US" sz="1800" b="1" dirty="0">
                <a:solidFill>
                  <a:srgbClr val="1F1F1F"/>
                </a:solidFill>
                <a:effectLst/>
                <a:latin typeface="unset"/>
                <a:ea typeface="Times New Roman" panose="02020603050405020304" pitchFamily="18" charset="0"/>
                <a:cs typeface="Arial" panose="020B0604020202020204" pitchFamily="34" charset="0"/>
              </a:rPr>
              <a:t>Feature: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Data</a:t>
            </a:r>
          </a:p>
          <a:p>
            <a:r>
              <a:rPr lang="en-US" sz="1800" b="1" dirty="0">
                <a:solidFill>
                  <a:srgbClr val="1F1F1F"/>
                </a:solidFill>
                <a:effectLst/>
                <a:latin typeface="unset"/>
                <a:ea typeface="Times New Roman" panose="02020603050405020304" pitchFamily="18" charset="0"/>
                <a:cs typeface="Arial" panose="020B0604020202020204" pitchFamily="34" charset="0"/>
              </a:rPr>
              <a:t>Explanation: </a:t>
            </a:r>
            <a:endParaRPr lang="ar-EG" sz="1800" b="1" dirty="0">
              <a:solidFill>
                <a:srgbClr val="1F1F1F"/>
              </a:solidFill>
              <a:effectLst/>
              <a:latin typeface="unset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 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Home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tab’s 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Data group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is like the 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Report view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and 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Data view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</a:t>
            </a:r>
            <a:endParaRPr lang="ar-EG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It offers data connectivity options for Power BI.  </a:t>
            </a:r>
          </a:p>
        </p:txBody>
      </p:sp>
      <p:pic>
        <p:nvPicPr>
          <p:cNvPr id="2" name="Picture 1" descr="Power BI data tab">
            <a:extLst>
              <a:ext uri="{FF2B5EF4-FFF2-40B4-BE49-F238E27FC236}">
                <a16:creationId xmlns:a16="http://schemas.microsoft.com/office/drawing/2014/main" id="{39875C3E-5827-860E-36CD-FAA40BF71B0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897" y="1032887"/>
            <a:ext cx="8045009" cy="4522524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B8ED529-0E10-F003-B2A4-A871F8FF9320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>
              <a:defRPr sz="4800" b="1">
                <a:solidFill>
                  <a:srgbClr val="FFC000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 Home ribbon</a:t>
            </a:r>
          </a:p>
        </p:txBody>
      </p:sp>
    </p:spTree>
    <p:extLst>
      <p:ext uri="{BB962C8B-B14F-4D97-AF65-F5344CB8AC3E}">
        <p14:creationId xmlns:p14="http://schemas.microsoft.com/office/powerpoint/2010/main" val="288047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E31C5E-6D48-D815-F8E4-4FF262363D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64E5A54-37FD-AE14-E847-FA286D29B874}"/>
              </a:ext>
            </a:extLst>
          </p:cNvPr>
          <p:cNvSpPr txBox="1"/>
          <p:nvPr/>
        </p:nvSpPr>
        <p:spPr>
          <a:xfrm>
            <a:off x="9272678" y="1294726"/>
            <a:ext cx="2663405" cy="44396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rtl="0">
              <a:spcBef>
                <a:spcPts val="0"/>
              </a:spcBef>
              <a:spcAft>
                <a:spcPts val="500"/>
              </a:spcAft>
              <a:buFont typeface="Symbol" panose="05050102010706020507" pitchFamily="18" charset="2"/>
              <a:buChar char=""/>
            </a:pPr>
            <a:r>
              <a:rPr lang="en-US" sz="1800" b="1" dirty="0">
                <a:solidFill>
                  <a:srgbClr val="1F1F1F"/>
                </a:solidFill>
                <a:effectLst/>
                <a:latin typeface="unset"/>
                <a:ea typeface="Times New Roman" panose="02020603050405020304" pitchFamily="18" charset="0"/>
                <a:cs typeface="Arial" panose="020B0604020202020204" pitchFamily="34" charset="0"/>
              </a:rPr>
              <a:t>Feature: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Queries</a:t>
            </a:r>
          </a:p>
          <a:p>
            <a:pPr marL="342900" marR="0" lvl="0" indent="-342900">
              <a:spcBef>
                <a:spcPts val="0"/>
              </a:spcBef>
              <a:spcAft>
                <a:spcPts val="500"/>
              </a:spcAft>
              <a:buFont typeface="Symbol" panose="05050102010706020507" pitchFamily="18" charset="2"/>
              <a:buChar char=""/>
            </a:pPr>
            <a:r>
              <a:rPr lang="en-US" sz="1800" b="1" dirty="0">
                <a:solidFill>
                  <a:srgbClr val="1F1F1F"/>
                </a:solidFill>
                <a:effectLst/>
                <a:latin typeface="unset"/>
                <a:ea typeface="Times New Roman" panose="02020603050405020304" pitchFamily="18" charset="0"/>
                <a:cs typeface="Arial" panose="020B0604020202020204" pitchFamily="34" charset="0"/>
              </a:rPr>
              <a:t>Explanation: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This section contains two elements:</a:t>
            </a:r>
          </a:p>
          <a:p>
            <a:pPr marL="342900" marR="0" lvl="0" indent="-342900">
              <a:spcBef>
                <a:spcPts val="0"/>
              </a:spcBef>
              <a:spcAft>
                <a:spcPts val="500"/>
              </a:spcAft>
              <a:buFont typeface="Symbol" panose="05050102010706020507" pitchFamily="18" charset="2"/>
              <a:buChar char=""/>
            </a:pPr>
            <a:r>
              <a:rPr lang="en-US" sz="1800" b="1" dirty="0">
                <a:solidFill>
                  <a:srgbClr val="1F1F1F"/>
                </a:solidFill>
                <a:effectLst/>
                <a:latin typeface="unset"/>
                <a:ea typeface="Times New Roman" panose="02020603050405020304" pitchFamily="18" charset="0"/>
                <a:cs typeface="Arial" panose="020B0604020202020204" pitchFamily="34" charset="0"/>
              </a:rPr>
              <a:t>Transform data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redirects you to the Power Query editor, where you can perform necessary transformations on your data.</a:t>
            </a:r>
          </a:p>
          <a:p>
            <a:pPr marL="342900" marR="0" lvl="0" indent="-342900">
              <a:spcBef>
                <a:spcPts val="0"/>
              </a:spcBef>
              <a:spcAft>
                <a:spcPts val="500"/>
              </a:spcAft>
              <a:buFont typeface="Symbol" panose="05050102010706020507" pitchFamily="18" charset="2"/>
              <a:buChar char=""/>
            </a:pPr>
            <a:r>
              <a:rPr lang="en-US" sz="1800" b="1" dirty="0">
                <a:solidFill>
                  <a:srgbClr val="1F1F1F"/>
                </a:solidFill>
                <a:effectLst/>
                <a:latin typeface="unset"/>
                <a:ea typeface="Times New Roman" panose="02020603050405020304" pitchFamily="18" charset="0"/>
                <a:cs typeface="Arial" panose="020B0604020202020204" pitchFamily="34" charset="0"/>
              </a:rPr>
              <a:t>Refresh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is used for data refresh. This is useful for when you change a dataset.</a:t>
            </a:r>
          </a:p>
        </p:txBody>
      </p:sp>
      <p:pic>
        <p:nvPicPr>
          <p:cNvPr id="2" name="Picture 1" descr="Power BI queries tab">
            <a:extLst>
              <a:ext uri="{FF2B5EF4-FFF2-40B4-BE49-F238E27FC236}">
                <a16:creationId xmlns:a16="http://schemas.microsoft.com/office/drawing/2014/main" id="{87FE08FA-2BC9-339E-9B2A-E2F8381BCF9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104" y="1179535"/>
            <a:ext cx="8348069" cy="469289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CDC0B65-F435-B047-721C-5781C2B9505A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>
              <a:defRPr sz="4800" b="1">
                <a:solidFill>
                  <a:srgbClr val="FFC000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 Home ribbon</a:t>
            </a:r>
          </a:p>
        </p:txBody>
      </p:sp>
    </p:spTree>
    <p:extLst>
      <p:ext uri="{BB962C8B-B14F-4D97-AF65-F5344CB8AC3E}">
        <p14:creationId xmlns:p14="http://schemas.microsoft.com/office/powerpoint/2010/main" val="3625352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62A5A8-59F8-DBE2-2996-CC90F84A5C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BC31432-578F-B717-F2EB-12B38D8A9317}"/>
              </a:ext>
            </a:extLst>
          </p:cNvPr>
          <p:cNvSpPr txBox="1"/>
          <p:nvPr/>
        </p:nvSpPr>
        <p:spPr>
          <a:xfrm>
            <a:off x="9298558" y="2994130"/>
            <a:ext cx="2663405" cy="29264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rtl="0">
              <a:spcBef>
                <a:spcPts val="0"/>
              </a:spcBef>
              <a:spcAft>
                <a:spcPts val="500"/>
              </a:spcAft>
              <a:buFont typeface="Symbol" panose="05050102010706020507" pitchFamily="18" charset="2"/>
              <a:buChar char=""/>
            </a:pPr>
            <a:r>
              <a:rPr lang="en-US" sz="1800" b="1" dirty="0">
                <a:solidFill>
                  <a:srgbClr val="1F1F1F"/>
                </a:solidFill>
                <a:effectLst/>
                <a:latin typeface="unset"/>
                <a:ea typeface="Times New Roman" panose="02020603050405020304" pitchFamily="18" charset="0"/>
                <a:cs typeface="Arial" panose="020B0604020202020204" pitchFamily="34" charset="0"/>
              </a:rPr>
              <a:t>Feature: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Manage Relationships</a:t>
            </a:r>
          </a:p>
          <a:p>
            <a:pPr marL="342900" marR="0" lvl="0" indent="-342900">
              <a:spcBef>
                <a:spcPts val="0"/>
              </a:spcBef>
              <a:spcAft>
                <a:spcPts val="500"/>
              </a:spcAft>
              <a:buFont typeface="Symbol" panose="05050102010706020507" pitchFamily="18" charset="2"/>
              <a:buChar char=""/>
            </a:pPr>
            <a:r>
              <a:rPr lang="en-US" sz="1800" b="1" dirty="0">
                <a:solidFill>
                  <a:srgbClr val="1F1F1F"/>
                </a:solidFill>
                <a:effectLst/>
                <a:latin typeface="unset"/>
                <a:ea typeface="Times New Roman" panose="02020603050405020304" pitchFamily="18" charset="0"/>
                <a:cs typeface="Arial" panose="020B0604020202020204" pitchFamily="34" charset="0"/>
              </a:rPr>
              <a:t>Explanation: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This is the only element in the relationships group that you can use to establish new relationships between data tables and edit existing relationships.</a:t>
            </a:r>
          </a:p>
        </p:txBody>
      </p:sp>
      <p:pic>
        <p:nvPicPr>
          <p:cNvPr id="2" name="Picture 1" descr="Power BI relationships">
            <a:extLst>
              <a:ext uri="{FF2B5EF4-FFF2-40B4-BE49-F238E27FC236}">
                <a16:creationId xmlns:a16="http://schemas.microsoft.com/office/drawing/2014/main" id="{00B87788-420D-A884-319E-6DB2356C85B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512" y="1153656"/>
            <a:ext cx="8198463" cy="460878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B79DB32-1888-E78E-B9F1-C4C3EBBD7AC2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>
              <a:defRPr sz="4800" b="1">
                <a:solidFill>
                  <a:srgbClr val="FFC000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 Home ribbon</a:t>
            </a:r>
          </a:p>
        </p:txBody>
      </p:sp>
    </p:spTree>
    <p:extLst>
      <p:ext uri="{BB962C8B-B14F-4D97-AF65-F5344CB8AC3E}">
        <p14:creationId xmlns:p14="http://schemas.microsoft.com/office/powerpoint/2010/main" val="97843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F22210-7640-73CD-1DBE-3D1C45CDA6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C165E84-7E07-1198-0D5A-518B270DBE27}"/>
              </a:ext>
            </a:extLst>
          </p:cNvPr>
          <p:cNvSpPr txBox="1"/>
          <p:nvPr/>
        </p:nvSpPr>
        <p:spPr>
          <a:xfrm>
            <a:off x="9031857" y="793663"/>
            <a:ext cx="2938733" cy="52706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rtl="0">
              <a:spcBef>
                <a:spcPts val="0"/>
              </a:spcBef>
              <a:spcAft>
                <a:spcPts val="500"/>
              </a:spcAft>
              <a:buFont typeface="Symbol" panose="05050102010706020507" pitchFamily="18" charset="2"/>
              <a:buChar char=""/>
            </a:pPr>
            <a:r>
              <a:rPr lang="en-US" sz="1800" b="1" dirty="0">
                <a:solidFill>
                  <a:srgbClr val="1F1F1F"/>
                </a:solidFill>
                <a:effectLst/>
                <a:latin typeface="unset"/>
                <a:ea typeface="Times New Roman" panose="02020603050405020304" pitchFamily="18" charset="0"/>
                <a:cs typeface="Arial" panose="020B0604020202020204" pitchFamily="34" charset="0"/>
              </a:rPr>
              <a:t>Feature: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Calculations</a:t>
            </a:r>
          </a:p>
          <a:p>
            <a:pPr marL="342900" marR="0" lvl="0" indent="-342900">
              <a:spcBef>
                <a:spcPts val="0"/>
              </a:spcBef>
              <a:spcAft>
                <a:spcPts val="500"/>
              </a:spcAft>
              <a:buFont typeface="Symbol" panose="05050102010706020507" pitchFamily="18" charset="2"/>
              <a:buChar char=""/>
            </a:pPr>
            <a:r>
              <a:rPr lang="en-US" sz="1800" b="1" dirty="0">
                <a:solidFill>
                  <a:srgbClr val="1F1F1F"/>
                </a:solidFill>
                <a:effectLst/>
                <a:latin typeface="unset"/>
                <a:ea typeface="Times New Roman" panose="02020603050405020304" pitchFamily="18" charset="0"/>
                <a:cs typeface="Arial" panose="020B0604020202020204" pitchFamily="34" charset="0"/>
              </a:rPr>
              <a:t>Explanation: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You can use this group to add new custom calculations to your data model, like creating new tables, columns, and measures.</a:t>
            </a:r>
            <a:endParaRPr lang="ar-EG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500"/>
              </a:spcAft>
              <a:buFont typeface="Symbol" panose="05050102010706020507" pitchFamily="18" charset="2"/>
              <a:buChar char=""/>
            </a:pPr>
            <a:r>
              <a:rPr lang="en-US" sz="1800" dirty="0">
                <a:solidFill>
                  <a:srgbClr val="1F1F1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These calculations are created using a Power BI language called Data Analysis Expressions (</a:t>
            </a:r>
            <a:r>
              <a:rPr lang="en-US" sz="1800" b="1" dirty="0">
                <a:solidFill>
                  <a:srgbClr val="1F1F1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DAX</a:t>
            </a:r>
            <a:r>
              <a:rPr lang="en-US" sz="1800" dirty="0">
                <a:solidFill>
                  <a:srgbClr val="1F1F1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). 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500"/>
              </a:spcAft>
              <a:buFont typeface="Symbol" panose="05050102010706020507" pitchFamily="18" charset="2"/>
              <a:buChar char=""/>
            </a:pPr>
            <a:r>
              <a:rPr lang="en-US" sz="1800" dirty="0">
                <a:solidFill>
                  <a:srgbClr val="1F1F1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These calculations enable you to enhance your data analytic capabilities and uncover the information hidden in your data.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2" name="Picture 1" descr="Power BI Calculations tab">
            <a:extLst>
              <a:ext uri="{FF2B5EF4-FFF2-40B4-BE49-F238E27FC236}">
                <a16:creationId xmlns:a16="http://schemas.microsoft.com/office/drawing/2014/main" id="{AFCA01BF-081F-EBFC-A90A-E182919F5E6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611" y="1050140"/>
            <a:ext cx="8152426" cy="458290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4930B29-41A0-048B-BA84-EF1FA67E9F97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>
              <a:defRPr sz="4800" b="1">
                <a:solidFill>
                  <a:srgbClr val="FFC000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 Home ribbon</a:t>
            </a:r>
          </a:p>
        </p:txBody>
      </p:sp>
    </p:spTree>
    <p:extLst>
      <p:ext uri="{BB962C8B-B14F-4D97-AF65-F5344CB8AC3E}">
        <p14:creationId xmlns:p14="http://schemas.microsoft.com/office/powerpoint/2010/main" val="641378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CA2B9F-9F6F-371F-80F4-5613EA8F9F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84822E2-7C09-9322-3EDF-5447F77B2E1F}"/>
              </a:ext>
            </a:extLst>
          </p:cNvPr>
          <p:cNvSpPr txBox="1"/>
          <p:nvPr/>
        </p:nvSpPr>
        <p:spPr>
          <a:xfrm>
            <a:off x="9195041" y="2830228"/>
            <a:ext cx="2663405" cy="32675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rtl="0">
              <a:spcBef>
                <a:spcPts val="0"/>
              </a:spcBef>
              <a:spcAft>
                <a:spcPts val="500"/>
              </a:spcAft>
              <a:buFont typeface="Symbol" panose="05050102010706020507" pitchFamily="18" charset="2"/>
              <a:buChar char=""/>
            </a:pPr>
            <a:r>
              <a:rPr lang="en-US" sz="1800" b="1" dirty="0">
                <a:solidFill>
                  <a:srgbClr val="1F1F1F"/>
                </a:solidFill>
                <a:effectLst/>
                <a:latin typeface="unset"/>
                <a:ea typeface="Times New Roman" panose="02020603050405020304" pitchFamily="18" charset="0"/>
                <a:cs typeface="Arial" panose="020B0604020202020204" pitchFamily="34" charset="0"/>
              </a:rPr>
              <a:t>Feature: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Security</a:t>
            </a:r>
          </a:p>
          <a:p>
            <a:pPr marL="342900" marR="0" lvl="0" indent="-342900">
              <a:spcBef>
                <a:spcPts val="0"/>
              </a:spcBef>
              <a:spcAft>
                <a:spcPts val="500"/>
              </a:spcAft>
              <a:buFont typeface="Symbol" panose="05050102010706020507" pitchFamily="18" charset="2"/>
              <a:buChar char=""/>
            </a:pPr>
            <a:r>
              <a:rPr lang="en-US" sz="1800" b="1" dirty="0">
                <a:solidFill>
                  <a:srgbClr val="1F1F1F"/>
                </a:solidFill>
                <a:effectLst/>
                <a:latin typeface="unset"/>
                <a:ea typeface="Times New Roman" panose="02020603050405020304" pitchFamily="18" charset="0"/>
                <a:cs typeface="Arial" panose="020B0604020202020204" pitchFamily="34" charset="0"/>
              </a:rPr>
              <a:t>Explanation: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You can use this feature to define roles and rules within Power BI desktop to restrict data access for certain users. </a:t>
            </a:r>
            <a:endParaRPr lang="ar-EG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500"/>
              </a:spcAft>
              <a:buFont typeface="Symbol" panose="05050102010706020507" pitchFamily="18" charset="2"/>
              <a:buChar char=""/>
            </a:pPr>
            <a:r>
              <a:rPr lang="en-US" sz="1800" dirty="0">
                <a:solidFill>
                  <a:srgbClr val="1F1F1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This provides you with better security for your data.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2" name="Picture 1" descr="Power BI Security tab">
            <a:extLst>
              <a:ext uri="{FF2B5EF4-FFF2-40B4-BE49-F238E27FC236}">
                <a16:creationId xmlns:a16="http://schemas.microsoft.com/office/drawing/2014/main" id="{35F89F9D-0141-C810-CD87-5EB85BF772C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368" y="1150485"/>
            <a:ext cx="8106391" cy="455703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40969F5-7510-908F-2459-1215E2B6AB25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>
              <a:defRPr sz="4800" b="1">
                <a:solidFill>
                  <a:srgbClr val="FFC000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 Home ribbon</a:t>
            </a:r>
          </a:p>
        </p:txBody>
      </p:sp>
    </p:spTree>
    <p:extLst>
      <p:ext uri="{BB962C8B-B14F-4D97-AF65-F5344CB8AC3E}">
        <p14:creationId xmlns:p14="http://schemas.microsoft.com/office/powerpoint/2010/main" val="1819586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11233B80-5632-FC8E-54D6-6CCD8C462765}"/>
              </a:ext>
            </a:extLst>
          </p:cNvPr>
          <p:cNvSpPr/>
          <p:nvPr/>
        </p:nvSpPr>
        <p:spPr>
          <a:xfrm>
            <a:off x="0" y="2939147"/>
            <a:ext cx="12192000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b="1" cap="none" spc="0" dirty="0">
                <a:ln w="0"/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Data Modelling in Power BI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AFF3DCC1-B1BA-E2E6-71C5-6343D0FC08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57513" cy="1565776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A0955060-2271-7139-E2EB-F0AAEB61A2ED}"/>
              </a:ext>
            </a:extLst>
          </p:cNvPr>
          <p:cNvSpPr/>
          <p:nvPr/>
        </p:nvSpPr>
        <p:spPr>
          <a:xfrm>
            <a:off x="0" y="2108150"/>
            <a:ext cx="12192000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800" b="1" dirty="0">
                <a:ln w="0"/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Module 3</a:t>
            </a:r>
            <a:endParaRPr lang="en-US" sz="4800" b="1" cap="none" spc="0" dirty="0">
              <a:ln w="0"/>
              <a:solidFill>
                <a:srgbClr val="00206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92623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494AD2-E324-1E6F-FFC3-69D4F2013C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69F8266-6723-380F-6524-1864BDC2297B}"/>
              </a:ext>
            </a:extLst>
          </p:cNvPr>
          <p:cNvSpPr txBox="1"/>
          <p:nvPr/>
        </p:nvSpPr>
        <p:spPr>
          <a:xfrm>
            <a:off x="9065644" y="3429000"/>
            <a:ext cx="2663405" cy="2649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rtl="0">
              <a:spcBef>
                <a:spcPts val="0"/>
              </a:spcBef>
              <a:spcAft>
                <a:spcPts val="500"/>
              </a:spcAft>
              <a:buFont typeface="Symbol" panose="05050102010706020507" pitchFamily="18" charset="2"/>
              <a:buChar char=""/>
            </a:pPr>
            <a:r>
              <a:rPr lang="en-US" sz="1800" b="1" dirty="0">
                <a:solidFill>
                  <a:srgbClr val="1F1F1F"/>
                </a:solidFill>
                <a:effectLst/>
                <a:latin typeface="unset"/>
                <a:ea typeface="Times New Roman" panose="02020603050405020304" pitchFamily="18" charset="0"/>
                <a:cs typeface="Arial" panose="020B0604020202020204" pitchFamily="34" charset="0"/>
              </a:rPr>
              <a:t>Feature: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Q&amp;A</a:t>
            </a:r>
          </a:p>
          <a:p>
            <a:pPr marL="342900" marR="0" lvl="0" indent="-342900">
              <a:spcBef>
                <a:spcPts val="0"/>
              </a:spcBef>
              <a:spcAft>
                <a:spcPts val="500"/>
              </a:spcAft>
              <a:buFont typeface="Symbol" panose="05050102010706020507" pitchFamily="18" charset="2"/>
              <a:buChar char=""/>
            </a:pPr>
            <a:r>
              <a:rPr lang="en-US" sz="1800" b="1" dirty="0">
                <a:solidFill>
                  <a:srgbClr val="1F1F1F"/>
                </a:solidFill>
                <a:effectLst/>
                <a:latin typeface="unset"/>
                <a:ea typeface="Times New Roman" panose="02020603050405020304" pitchFamily="18" charset="0"/>
                <a:cs typeface="Arial" panose="020B0604020202020204" pitchFamily="34" charset="0"/>
              </a:rPr>
              <a:t>Explanation: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Q&amp;A (Question and Answer) is a powerful natural language query and visualization tool that you can use to interact with data more intuitively.</a:t>
            </a:r>
          </a:p>
        </p:txBody>
      </p:sp>
      <p:pic>
        <p:nvPicPr>
          <p:cNvPr id="2" name="Picture 1" descr="Power BI Q&amp;A tab">
            <a:extLst>
              <a:ext uri="{FF2B5EF4-FFF2-40B4-BE49-F238E27FC236}">
                <a16:creationId xmlns:a16="http://schemas.microsoft.com/office/drawing/2014/main" id="{1C772319-C6F9-8264-31BB-6B40BDCF5AE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479" y="1308932"/>
            <a:ext cx="8152428" cy="458291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B190860-5289-546F-2022-0044DE74343A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>
              <a:defRPr sz="4800" b="1">
                <a:solidFill>
                  <a:srgbClr val="FFC000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 Home ribbon</a:t>
            </a:r>
          </a:p>
        </p:txBody>
      </p:sp>
    </p:spTree>
    <p:extLst>
      <p:ext uri="{BB962C8B-B14F-4D97-AF65-F5344CB8AC3E}">
        <p14:creationId xmlns:p14="http://schemas.microsoft.com/office/powerpoint/2010/main" val="2980138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986B52-A091-9C33-B3AB-E783360D3E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1367B97-CC57-9222-A0C0-6666AC0624F8}"/>
              </a:ext>
            </a:extLst>
          </p:cNvPr>
          <p:cNvSpPr txBox="1"/>
          <p:nvPr/>
        </p:nvSpPr>
        <p:spPr>
          <a:xfrm>
            <a:off x="9272678" y="4291641"/>
            <a:ext cx="2663405" cy="18184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500"/>
              </a:spcAft>
            </a:pPr>
            <a:r>
              <a:rPr lang="en-US" sz="1800" b="1" dirty="0">
                <a:solidFill>
                  <a:srgbClr val="1F1F1F"/>
                </a:solidFill>
                <a:effectLst/>
                <a:latin typeface="unset"/>
                <a:ea typeface="Times New Roman" panose="02020603050405020304" pitchFamily="18" charset="0"/>
                <a:cs typeface="Arial" panose="020B0604020202020204" pitchFamily="34" charset="0"/>
              </a:rPr>
              <a:t>Feature: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Share</a:t>
            </a:r>
            <a:endParaRPr lang="ar-EG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R="0" lvl="0" rtl="0">
              <a:spcBef>
                <a:spcPts val="0"/>
              </a:spcBef>
              <a:spcAft>
                <a:spcPts val="500"/>
              </a:spcAft>
            </a:pPr>
            <a:r>
              <a:rPr lang="en-US" sz="1800" b="1" dirty="0">
                <a:solidFill>
                  <a:srgbClr val="1F1F1F"/>
                </a:solidFill>
                <a:effectLst/>
                <a:latin typeface="unset"/>
                <a:ea typeface="Calibri" panose="020F0502020204030204" pitchFamily="34" charset="0"/>
                <a:cs typeface="Arial" panose="020B0604020202020204" pitchFamily="34" charset="0"/>
              </a:rPr>
              <a:t>Explanation: </a:t>
            </a:r>
            <a:r>
              <a:rPr lang="en-US" dirty="0">
                <a:effectLst/>
              </a:rPr>
              <a:t>You can use this element to share your report with other users within your team for effective collaboration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4" name="Picture 3" descr="Power BI Share tab">
            <a:extLst>
              <a:ext uri="{FF2B5EF4-FFF2-40B4-BE49-F238E27FC236}">
                <a16:creationId xmlns:a16="http://schemas.microsoft.com/office/drawing/2014/main" id="{1F5A57D5-3282-9E2F-33FE-043AAF3C29C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505" y="1052171"/>
            <a:ext cx="8041398" cy="452049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6DE260F-495F-223A-432C-FE1E2F76EEFC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>
              <a:defRPr sz="4800" b="1">
                <a:solidFill>
                  <a:srgbClr val="FFC000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 Home ribbon</a:t>
            </a:r>
          </a:p>
        </p:txBody>
      </p:sp>
    </p:spTree>
    <p:extLst>
      <p:ext uri="{BB962C8B-B14F-4D97-AF65-F5344CB8AC3E}">
        <p14:creationId xmlns:p14="http://schemas.microsoft.com/office/powerpoint/2010/main" val="3803350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D9BD225-565B-2346-A407-3ECC7C58FA71}"/>
              </a:ext>
            </a:extLst>
          </p:cNvPr>
          <p:cNvSpPr/>
          <p:nvPr/>
        </p:nvSpPr>
        <p:spPr>
          <a:xfrm>
            <a:off x="0" y="2832864"/>
            <a:ext cx="12192000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600" b="1" i="0" u="none" strike="noStrike" kern="1200" cap="none" spc="0" normalizeH="0" baseline="0" noProof="0" dirty="0">
                <a:ln w="0"/>
                <a:solidFill>
                  <a:srgbClr val="7030A0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Types of Joints</a:t>
            </a:r>
          </a:p>
        </p:txBody>
      </p:sp>
    </p:spTree>
    <p:extLst>
      <p:ext uri="{BB962C8B-B14F-4D97-AF65-F5344CB8AC3E}">
        <p14:creationId xmlns:p14="http://schemas.microsoft.com/office/powerpoint/2010/main" val="1634954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CD35BDB-46B2-11E4-9367-5CD399266E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376" y="1668247"/>
            <a:ext cx="3343202" cy="262441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9B92385-4226-3D25-99F5-C2E4E11A67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5244" y="1845452"/>
            <a:ext cx="6020730" cy="3706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6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E90C5AE-0BA5-DA0C-B2EA-5A85B53996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7664" y="208751"/>
            <a:ext cx="6115904" cy="53347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B165495-1582-91B2-1BC2-2B1B59D8D2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7390" y="623353"/>
            <a:ext cx="6001588" cy="45726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D082F4C-B91F-635D-0991-D5CEB234B8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3384" y="1080617"/>
            <a:ext cx="5963482" cy="2086266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E9493517-472F-FCB8-54E9-B369C19A9DE3}"/>
              </a:ext>
            </a:extLst>
          </p:cNvPr>
          <p:cNvGrpSpPr/>
          <p:nvPr/>
        </p:nvGrpSpPr>
        <p:grpSpPr>
          <a:xfrm>
            <a:off x="78991" y="0"/>
            <a:ext cx="4104008" cy="3772006"/>
            <a:chOff x="316813" y="3630168"/>
            <a:chExt cx="4104008" cy="3772006"/>
          </a:xfrm>
        </p:grpSpPr>
        <p:pic>
          <p:nvPicPr>
            <p:cNvPr id="1026" name="Picture 2" descr="3D man near red question mark | Chantal Milot RMT and Associates">
              <a:extLst>
                <a:ext uri="{FF2B5EF4-FFF2-40B4-BE49-F238E27FC236}">
                  <a16:creationId xmlns:a16="http://schemas.microsoft.com/office/drawing/2014/main" id="{7AB6F450-C14B-2D2E-B223-5270E551F1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0191" y="3630168"/>
              <a:ext cx="2309885" cy="30358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D24F1C8-41B0-C768-7E0E-36561C1D86E9}"/>
                </a:ext>
              </a:extLst>
            </p:cNvPr>
            <p:cNvSpPr/>
            <p:nvPr/>
          </p:nvSpPr>
          <p:spPr>
            <a:xfrm>
              <a:off x="316813" y="6386511"/>
              <a:ext cx="4104008" cy="1015663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91440" tIns="45720" rIns="91440" bIns="4572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ar-EG" sz="6000" b="0" i="0" u="none" strike="noStrike" kern="1200" cap="none" spc="0" normalizeH="0" baseline="0" noProof="0" dirty="0">
                  <a:ln w="0"/>
                  <a:solidFill>
                    <a:srgbClr val="FF0000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bri" panose="020F0502020204030204"/>
                  <a:ea typeface="+mn-ea"/>
                  <a:cs typeface="Akhbar MT" pitchFamily="2" charset="-78"/>
                </a:rPr>
                <a:t>بيانات سعيد فوزى </a:t>
              </a:r>
              <a:endParaRPr kumimoji="0" lang="en-US" sz="6000" b="0" i="0" u="none" strike="noStrike" kern="1200" cap="none" spc="0" normalizeH="0" baseline="0" noProof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Akhbar MT" pitchFamily="2" charset="-78"/>
              </a:endParaRPr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F07EE4D4-3176-289E-B56C-EADAA7F140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3158" y="4018081"/>
            <a:ext cx="10414768" cy="208626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793EDB4-AA97-FC69-A66A-B380A2146DFF}"/>
              </a:ext>
            </a:extLst>
          </p:cNvPr>
          <p:cNvSpPr/>
          <p:nvPr/>
        </p:nvSpPr>
        <p:spPr>
          <a:xfrm>
            <a:off x="3260551" y="-6823"/>
            <a:ext cx="1114408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Emp</a:t>
            </a:r>
          </a:p>
        </p:txBody>
      </p:sp>
    </p:spTree>
    <p:extLst>
      <p:ext uri="{BB962C8B-B14F-4D97-AF65-F5344CB8AC3E}">
        <p14:creationId xmlns:p14="http://schemas.microsoft.com/office/powerpoint/2010/main" val="2165655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28173C0-83A0-ACA1-A5BF-4D29D2664A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6827" y="751321"/>
            <a:ext cx="6011114" cy="288647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ACDF67D-8B0D-8B96-589D-7D36D9F751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6827" y="751321"/>
            <a:ext cx="7363853" cy="2876951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93BF1089-6FD8-8733-D7D1-9F9E633E0FE4}"/>
              </a:ext>
            </a:extLst>
          </p:cNvPr>
          <p:cNvGrpSpPr/>
          <p:nvPr/>
        </p:nvGrpSpPr>
        <p:grpSpPr>
          <a:xfrm>
            <a:off x="9826867" y="557592"/>
            <a:ext cx="1474888" cy="3726073"/>
            <a:chOff x="9826867" y="557592"/>
            <a:chExt cx="1474888" cy="3726073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E497EF2-E805-2137-1A67-3428C453D7CD}"/>
                </a:ext>
              </a:extLst>
            </p:cNvPr>
            <p:cNvSpPr/>
            <p:nvPr/>
          </p:nvSpPr>
          <p:spPr>
            <a:xfrm>
              <a:off x="9826867" y="557592"/>
              <a:ext cx="1474888" cy="3264408"/>
            </a:xfrm>
            <a:prstGeom prst="rect">
              <a:avLst/>
            </a:prstGeom>
            <a:solidFill>
              <a:srgbClr val="FFFF99">
                <a:alpha val="36000"/>
              </a:srgbClr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81C685C-1D9F-CF9B-9BB9-961C3D660E55}"/>
                </a:ext>
              </a:extLst>
            </p:cNvPr>
            <p:cNvSpPr/>
            <p:nvPr/>
          </p:nvSpPr>
          <p:spPr>
            <a:xfrm>
              <a:off x="10113706" y="3360335"/>
              <a:ext cx="901209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400" b="0" i="0" u="none" strike="noStrike" kern="1200" cap="none" spc="0" normalizeH="0" baseline="0" noProof="0" dirty="0">
                  <a:ln w="0"/>
                  <a:solidFill>
                    <a:prstClr val="black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bri" panose="020F0502020204030204"/>
                  <a:ea typeface="+mn-ea"/>
                  <a:cs typeface="+mn-cs"/>
                </a:rPr>
                <a:t>PK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CA59C6A-D2D4-B250-8347-3B7EF32A0153}"/>
              </a:ext>
            </a:extLst>
          </p:cNvPr>
          <p:cNvGrpSpPr/>
          <p:nvPr/>
        </p:nvGrpSpPr>
        <p:grpSpPr>
          <a:xfrm>
            <a:off x="1049550" y="4022025"/>
            <a:ext cx="2425537" cy="1999655"/>
            <a:chOff x="1049550" y="4022025"/>
            <a:chExt cx="2425537" cy="1999655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8C249F6-0F11-5431-AAA0-D87E7B5DDA9A}"/>
                </a:ext>
              </a:extLst>
            </p:cNvPr>
            <p:cNvSpPr/>
            <p:nvPr/>
          </p:nvSpPr>
          <p:spPr>
            <a:xfrm>
              <a:off x="1049551" y="4022025"/>
              <a:ext cx="2425536" cy="923330"/>
            </a:xfrm>
            <a:prstGeom prst="rect">
              <a:avLst/>
            </a:prstGeom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wrap="square" lIns="91440" tIns="45720" rIns="91440" bIns="4572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400" b="0" i="0" u="none" strike="noStrike" kern="1200" cap="none" spc="0" normalizeH="0" baseline="0" noProof="0" dirty="0">
                  <a:ln w="0"/>
                  <a:solidFill>
                    <a:prstClr val="black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bri" panose="020F0502020204030204"/>
                  <a:ea typeface="+mn-ea"/>
                  <a:cs typeface="+mn-cs"/>
                </a:rPr>
                <a:t>INSERT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471E0BB-D7E4-F81D-CDCB-2F4764A337C6}"/>
                </a:ext>
              </a:extLst>
            </p:cNvPr>
            <p:cNvSpPr/>
            <p:nvPr/>
          </p:nvSpPr>
          <p:spPr>
            <a:xfrm>
              <a:off x="1049550" y="5098350"/>
              <a:ext cx="2425536" cy="923330"/>
            </a:xfrm>
            <a:prstGeom prst="rect">
              <a:avLst/>
            </a:prstGeom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wrap="none" lIns="91440" tIns="45720" rIns="91440" bIns="4572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400" b="0" i="0" u="none" strike="noStrike" kern="1200" cap="none" spc="0" normalizeH="0" baseline="0" noProof="0" dirty="0">
                  <a:ln w="0"/>
                  <a:solidFill>
                    <a:prstClr val="black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bri" panose="020F0502020204030204"/>
                  <a:ea typeface="+mn-ea"/>
                  <a:cs typeface="+mn-cs"/>
                </a:rPr>
                <a:t>UPDATE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5E0AED4-2CA3-BC36-DE70-B9C80F48F702}"/>
              </a:ext>
            </a:extLst>
          </p:cNvPr>
          <p:cNvGrpSpPr/>
          <p:nvPr/>
        </p:nvGrpSpPr>
        <p:grpSpPr>
          <a:xfrm>
            <a:off x="9372990" y="-53429"/>
            <a:ext cx="2532873" cy="2725191"/>
            <a:chOff x="9372990" y="-53429"/>
            <a:chExt cx="2532873" cy="2725191"/>
          </a:xfrm>
        </p:grpSpPr>
        <p:sp>
          <p:nvSpPr>
            <p:cNvPr id="15" name="Arrow: Right 14">
              <a:extLst>
                <a:ext uri="{FF2B5EF4-FFF2-40B4-BE49-F238E27FC236}">
                  <a16:creationId xmlns:a16="http://schemas.microsoft.com/office/drawing/2014/main" id="{3F168AEE-37F5-DBA4-BAFF-58A842019FE7}"/>
                </a:ext>
              </a:extLst>
            </p:cNvPr>
            <p:cNvSpPr/>
            <p:nvPr/>
          </p:nvSpPr>
          <p:spPr>
            <a:xfrm rot="5400000">
              <a:off x="9788022" y="1609725"/>
              <a:ext cx="1552575" cy="5715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CD57420-D724-F01F-1B23-259BE5059042}"/>
                </a:ext>
              </a:extLst>
            </p:cNvPr>
            <p:cNvSpPr/>
            <p:nvPr/>
          </p:nvSpPr>
          <p:spPr>
            <a:xfrm>
              <a:off x="9372990" y="-53429"/>
              <a:ext cx="2532873" cy="707886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 w="0"/>
                  <a:solidFill>
                    <a:prstClr val="black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bri" panose="020F0502020204030204"/>
                  <a:ea typeface="+mn-ea"/>
                  <a:cs typeface="+mn-cs"/>
                </a:rPr>
                <a:t>Constraints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6615B16-E0A9-AC90-417A-3BC3517A0F36}"/>
              </a:ext>
            </a:extLst>
          </p:cNvPr>
          <p:cNvGrpSpPr/>
          <p:nvPr/>
        </p:nvGrpSpPr>
        <p:grpSpPr>
          <a:xfrm>
            <a:off x="9199141" y="4326371"/>
            <a:ext cx="2425536" cy="1584760"/>
            <a:chOff x="1049551" y="4283031"/>
            <a:chExt cx="2425536" cy="158476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A2D3E4B-9B9F-9EBC-1C9B-978652ECFD49}"/>
                </a:ext>
              </a:extLst>
            </p:cNvPr>
            <p:cNvSpPr/>
            <p:nvPr/>
          </p:nvSpPr>
          <p:spPr>
            <a:xfrm>
              <a:off x="1049551" y="4283031"/>
              <a:ext cx="2425536" cy="769441"/>
            </a:xfrm>
            <a:prstGeom prst="rect">
              <a:avLst/>
            </a:prstGeom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wrap="square" lIns="91440" tIns="45720" rIns="91440" bIns="4572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400" b="0" i="0" u="none" strike="noStrike" kern="1200" cap="none" spc="0" normalizeH="0" baseline="0" noProof="0" dirty="0">
                  <a:ln w="0"/>
                  <a:solidFill>
                    <a:prstClr val="black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bri" panose="020F0502020204030204"/>
                  <a:ea typeface="+mn-ea"/>
                  <a:cs typeface="+mn-cs"/>
                </a:rPr>
                <a:t>Required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6C34564-A9FB-9250-1F1E-A0A0221EFE19}"/>
                </a:ext>
              </a:extLst>
            </p:cNvPr>
            <p:cNvSpPr/>
            <p:nvPr/>
          </p:nvSpPr>
          <p:spPr>
            <a:xfrm>
              <a:off x="1049551" y="5098350"/>
              <a:ext cx="2425536" cy="769441"/>
            </a:xfrm>
            <a:prstGeom prst="rect">
              <a:avLst/>
            </a:prstGeom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wrap="square" lIns="91440" tIns="45720" rIns="91440" bIns="4572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400" b="0" i="0" u="none" strike="noStrike" kern="1200" cap="none" spc="0" normalizeH="0" baseline="0" noProof="0" dirty="0">
                  <a:ln w="0"/>
                  <a:solidFill>
                    <a:prstClr val="black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bri" panose="020F0502020204030204"/>
                  <a:ea typeface="+mn-ea"/>
                  <a:cs typeface="+mn-cs"/>
                </a:rPr>
                <a:t>Unique</a:t>
              </a: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499659FC-689D-39D8-87EF-86B9B576E070}"/>
              </a:ext>
            </a:extLst>
          </p:cNvPr>
          <p:cNvSpPr/>
          <p:nvPr/>
        </p:nvSpPr>
        <p:spPr>
          <a:xfrm>
            <a:off x="2701344" y="566557"/>
            <a:ext cx="1114408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Emp</a:t>
            </a:r>
          </a:p>
        </p:txBody>
      </p:sp>
    </p:spTree>
    <p:extLst>
      <p:ext uri="{BB962C8B-B14F-4D97-AF65-F5344CB8AC3E}">
        <p14:creationId xmlns:p14="http://schemas.microsoft.com/office/powerpoint/2010/main" val="3277551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28173C0-83A0-ACA1-A5BF-4D29D2664A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6827" y="751321"/>
            <a:ext cx="6011114" cy="288647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ACDF67D-8B0D-8B96-589D-7D36D9F751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76827" y="751321"/>
            <a:ext cx="7363853" cy="2876951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93BF1089-6FD8-8733-D7D1-9F9E633E0FE4}"/>
              </a:ext>
            </a:extLst>
          </p:cNvPr>
          <p:cNvGrpSpPr/>
          <p:nvPr/>
        </p:nvGrpSpPr>
        <p:grpSpPr>
          <a:xfrm>
            <a:off x="9826867" y="557592"/>
            <a:ext cx="1474888" cy="3726073"/>
            <a:chOff x="9826867" y="557592"/>
            <a:chExt cx="1474888" cy="3726073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E497EF2-E805-2137-1A67-3428C453D7CD}"/>
                </a:ext>
              </a:extLst>
            </p:cNvPr>
            <p:cNvSpPr/>
            <p:nvPr/>
          </p:nvSpPr>
          <p:spPr>
            <a:xfrm>
              <a:off x="9826867" y="557592"/>
              <a:ext cx="1474888" cy="3264408"/>
            </a:xfrm>
            <a:prstGeom prst="rect">
              <a:avLst/>
            </a:prstGeom>
            <a:solidFill>
              <a:srgbClr val="FFFF99">
                <a:alpha val="36000"/>
              </a:srgbClr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81C685C-1D9F-CF9B-9BB9-961C3D660E55}"/>
                </a:ext>
              </a:extLst>
            </p:cNvPr>
            <p:cNvSpPr/>
            <p:nvPr/>
          </p:nvSpPr>
          <p:spPr>
            <a:xfrm>
              <a:off x="10113706" y="3360335"/>
              <a:ext cx="901209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400" b="0" i="0" u="none" strike="noStrike" kern="1200" cap="none" spc="0" normalizeH="0" baseline="0" noProof="0" dirty="0">
                  <a:ln w="0"/>
                  <a:solidFill>
                    <a:prstClr val="black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bri" panose="020F0502020204030204"/>
                  <a:ea typeface="+mn-ea"/>
                  <a:cs typeface="+mn-cs"/>
                </a:rPr>
                <a:t>PK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CA59C6A-D2D4-B250-8347-3B7EF32A0153}"/>
              </a:ext>
            </a:extLst>
          </p:cNvPr>
          <p:cNvGrpSpPr/>
          <p:nvPr/>
        </p:nvGrpSpPr>
        <p:grpSpPr>
          <a:xfrm>
            <a:off x="1049550" y="4022025"/>
            <a:ext cx="2425537" cy="1999655"/>
            <a:chOff x="1049550" y="4022025"/>
            <a:chExt cx="2425537" cy="1999655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8C249F6-0F11-5431-AAA0-D87E7B5DDA9A}"/>
                </a:ext>
              </a:extLst>
            </p:cNvPr>
            <p:cNvSpPr/>
            <p:nvPr/>
          </p:nvSpPr>
          <p:spPr>
            <a:xfrm>
              <a:off x="1049551" y="4022025"/>
              <a:ext cx="2425536" cy="923330"/>
            </a:xfrm>
            <a:prstGeom prst="rect">
              <a:avLst/>
            </a:prstGeom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wrap="square" lIns="91440" tIns="45720" rIns="91440" bIns="4572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400" b="0" i="0" u="none" strike="noStrike" kern="1200" cap="none" spc="0" normalizeH="0" baseline="0" noProof="0" dirty="0">
                  <a:ln w="0"/>
                  <a:solidFill>
                    <a:prstClr val="black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bri" panose="020F0502020204030204"/>
                  <a:ea typeface="+mn-ea"/>
                  <a:cs typeface="+mn-cs"/>
                </a:rPr>
                <a:t>INSERT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471E0BB-D7E4-F81D-CDCB-2F4764A337C6}"/>
                </a:ext>
              </a:extLst>
            </p:cNvPr>
            <p:cNvSpPr/>
            <p:nvPr/>
          </p:nvSpPr>
          <p:spPr>
            <a:xfrm>
              <a:off x="1049550" y="5098350"/>
              <a:ext cx="2425536" cy="923330"/>
            </a:xfrm>
            <a:prstGeom prst="rect">
              <a:avLst/>
            </a:prstGeom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wrap="none" lIns="91440" tIns="45720" rIns="91440" bIns="4572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400" b="0" i="0" u="none" strike="noStrike" kern="1200" cap="none" spc="0" normalizeH="0" baseline="0" noProof="0" dirty="0">
                  <a:ln w="0"/>
                  <a:solidFill>
                    <a:prstClr val="black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bri" panose="020F0502020204030204"/>
                  <a:ea typeface="+mn-ea"/>
                  <a:cs typeface="+mn-cs"/>
                </a:rPr>
                <a:t>UPDATE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5E0AED4-2CA3-BC36-DE70-B9C80F48F702}"/>
              </a:ext>
            </a:extLst>
          </p:cNvPr>
          <p:cNvGrpSpPr/>
          <p:nvPr/>
        </p:nvGrpSpPr>
        <p:grpSpPr>
          <a:xfrm>
            <a:off x="9372990" y="-53429"/>
            <a:ext cx="2532873" cy="2725191"/>
            <a:chOff x="9372990" y="-53429"/>
            <a:chExt cx="2532873" cy="2725191"/>
          </a:xfrm>
        </p:grpSpPr>
        <p:sp>
          <p:nvSpPr>
            <p:cNvPr id="15" name="Arrow: Right 14">
              <a:extLst>
                <a:ext uri="{FF2B5EF4-FFF2-40B4-BE49-F238E27FC236}">
                  <a16:creationId xmlns:a16="http://schemas.microsoft.com/office/drawing/2014/main" id="{3F168AEE-37F5-DBA4-BAFF-58A842019FE7}"/>
                </a:ext>
              </a:extLst>
            </p:cNvPr>
            <p:cNvSpPr/>
            <p:nvPr/>
          </p:nvSpPr>
          <p:spPr>
            <a:xfrm rot="5400000">
              <a:off x="9788022" y="1609725"/>
              <a:ext cx="1552575" cy="5715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CD57420-D724-F01F-1B23-259BE5059042}"/>
                </a:ext>
              </a:extLst>
            </p:cNvPr>
            <p:cNvSpPr/>
            <p:nvPr/>
          </p:nvSpPr>
          <p:spPr>
            <a:xfrm>
              <a:off x="9372990" y="-53429"/>
              <a:ext cx="2532873" cy="707886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 w="0"/>
                  <a:solidFill>
                    <a:prstClr val="black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bri" panose="020F0502020204030204"/>
                  <a:ea typeface="+mn-ea"/>
                  <a:cs typeface="+mn-cs"/>
                </a:rPr>
                <a:t>Constraints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6615B16-E0A9-AC90-417A-3BC3517A0F36}"/>
              </a:ext>
            </a:extLst>
          </p:cNvPr>
          <p:cNvGrpSpPr/>
          <p:nvPr/>
        </p:nvGrpSpPr>
        <p:grpSpPr>
          <a:xfrm>
            <a:off x="9199141" y="4326371"/>
            <a:ext cx="2425536" cy="1584760"/>
            <a:chOff x="1049551" y="4283031"/>
            <a:chExt cx="2425536" cy="158476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A2D3E4B-9B9F-9EBC-1C9B-978652ECFD49}"/>
                </a:ext>
              </a:extLst>
            </p:cNvPr>
            <p:cNvSpPr/>
            <p:nvPr/>
          </p:nvSpPr>
          <p:spPr>
            <a:xfrm>
              <a:off x="1049551" y="4283031"/>
              <a:ext cx="2425536" cy="769441"/>
            </a:xfrm>
            <a:prstGeom prst="rect">
              <a:avLst/>
            </a:prstGeom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wrap="square" lIns="91440" tIns="45720" rIns="91440" bIns="4572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400" b="0" i="0" u="none" strike="noStrike" kern="1200" cap="none" spc="0" normalizeH="0" baseline="0" noProof="0" dirty="0">
                  <a:ln w="0"/>
                  <a:solidFill>
                    <a:prstClr val="black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bri" panose="020F0502020204030204"/>
                  <a:ea typeface="+mn-ea"/>
                  <a:cs typeface="+mn-cs"/>
                </a:rPr>
                <a:t>Required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6C34564-A9FB-9250-1F1E-A0A0221EFE19}"/>
                </a:ext>
              </a:extLst>
            </p:cNvPr>
            <p:cNvSpPr/>
            <p:nvPr/>
          </p:nvSpPr>
          <p:spPr>
            <a:xfrm>
              <a:off x="1049551" y="5098350"/>
              <a:ext cx="2425536" cy="769441"/>
            </a:xfrm>
            <a:prstGeom prst="rect">
              <a:avLst/>
            </a:prstGeom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wrap="square" lIns="91440" tIns="45720" rIns="91440" bIns="4572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400" b="0" i="0" u="none" strike="noStrike" kern="1200" cap="none" spc="0" normalizeH="0" baseline="0" noProof="0" dirty="0">
                  <a:ln w="0"/>
                  <a:solidFill>
                    <a:prstClr val="black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bri" panose="020F0502020204030204"/>
                  <a:ea typeface="+mn-ea"/>
                  <a:cs typeface="+mn-cs"/>
                </a:rPr>
                <a:t>Unique</a:t>
              </a:r>
            </a:p>
          </p:txBody>
        </p:sp>
      </p:grpSp>
      <p:pic>
        <p:nvPicPr>
          <p:cNvPr id="22" name="OK">
            <a:hlinkClick r:id="" action="ppaction://media"/>
            <a:extLst>
              <a:ext uri="{FF2B5EF4-FFF2-40B4-BE49-F238E27FC236}">
                <a16:creationId xmlns:a16="http://schemas.microsoft.com/office/drawing/2014/main" id="{22E90847-8716-75CC-4C3F-99D11F0B0AB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886450" y="4275212"/>
            <a:ext cx="2181225" cy="163591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125D151-61ED-EBF5-F3D4-38AB1EF3F564}"/>
              </a:ext>
            </a:extLst>
          </p:cNvPr>
          <p:cNvSpPr/>
          <p:nvPr/>
        </p:nvSpPr>
        <p:spPr>
          <a:xfrm>
            <a:off x="2701344" y="557592"/>
            <a:ext cx="1114408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Emp</a:t>
            </a:r>
          </a:p>
        </p:txBody>
      </p:sp>
    </p:spTree>
    <p:extLst>
      <p:ext uri="{BB962C8B-B14F-4D97-AF65-F5344CB8AC3E}">
        <p14:creationId xmlns:p14="http://schemas.microsoft.com/office/powerpoint/2010/main" val="1913298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93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EA7D87C-A579-5F71-C151-CD28AD0617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4196" y="547481"/>
            <a:ext cx="7401958" cy="296268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C64C312-C934-4D58-A513-25FA39BE4BE4}"/>
              </a:ext>
            </a:extLst>
          </p:cNvPr>
          <p:cNvSpPr/>
          <p:nvPr/>
        </p:nvSpPr>
        <p:spPr>
          <a:xfrm>
            <a:off x="1049551" y="4022025"/>
            <a:ext cx="2425536" cy="923330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INSERT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D2ACF2D-CCCC-8C56-5641-6D6ABD474A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3219" y="3362290"/>
            <a:ext cx="7602011" cy="49536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CA0B30F-72C0-9078-489F-B81C8BD24F58}"/>
              </a:ext>
            </a:extLst>
          </p:cNvPr>
          <p:cNvSpPr/>
          <p:nvPr/>
        </p:nvSpPr>
        <p:spPr>
          <a:xfrm>
            <a:off x="2262319" y="441051"/>
            <a:ext cx="1114408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Emp</a:t>
            </a:r>
          </a:p>
        </p:txBody>
      </p:sp>
    </p:spTree>
    <p:extLst>
      <p:ext uri="{BB962C8B-B14F-4D97-AF65-F5344CB8AC3E}">
        <p14:creationId xmlns:p14="http://schemas.microsoft.com/office/powerpoint/2010/main" val="3265258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EA7D87C-A579-5F71-C151-CD28AD0617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4196" y="547481"/>
            <a:ext cx="7401958" cy="296268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C64C312-C934-4D58-A513-25FA39BE4BE4}"/>
              </a:ext>
            </a:extLst>
          </p:cNvPr>
          <p:cNvSpPr/>
          <p:nvPr/>
        </p:nvSpPr>
        <p:spPr>
          <a:xfrm>
            <a:off x="1049551" y="4022025"/>
            <a:ext cx="2425536" cy="923330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INSERT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D2ACF2D-CCCC-8C56-5641-6D6ABD474A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1513" y="3429000"/>
            <a:ext cx="10339987" cy="673783"/>
          </a:xfrm>
          <a:prstGeom prst="rect">
            <a:avLst/>
          </a:prstGeom>
        </p:spPr>
      </p:pic>
      <p:pic>
        <p:nvPicPr>
          <p:cNvPr id="2050" name="Picture 2" descr="Red cross. Wrong symbol. Incorrect sign. Error in circle Stock Vector |  Adobe Stock">
            <a:extLst>
              <a:ext uri="{FF2B5EF4-FFF2-40B4-BE49-F238E27FC236}">
                <a16:creationId xmlns:a16="http://schemas.microsoft.com/office/drawing/2014/main" id="{9F2476B5-A187-8323-66E0-588030A835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6241" y="3373026"/>
            <a:ext cx="785729" cy="785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FD16117-E630-1442-80E6-C7D90DA5BA32}"/>
              </a:ext>
            </a:extLst>
          </p:cNvPr>
          <p:cNvSpPr/>
          <p:nvPr/>
        </p:nvSpPr>
        <p:spPr>
          <a:xfrm>
            <a:off x="2299788" y="432086"/>
            <a:ext cx="1114408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Emp</a:t>
            </a:r>
          </a:p>
        </p:txBody>
      </p:sp>
    </p:spTree>
    <p:extLst>
      <p:ext uri="{BB962C8B-B14F-4D97-AF65-F5344CB8AC3E}">
        <p14:creationId xmlns:p14="http://schemas.microsoft.com/office/powerpoint/2010/main" val="1864250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EA7D87C-A579-5F71-C151-CD28AD0617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4196" y="547481"/>
            <a:ext cx="7401958" cy="296268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C64C312-C934-4D58-A513-25FA39BE4BE4}"/>
              </a:ext>
            </a:extLst>
          </p:cNvPr>
          <p:cNvSpPr/>
          <p:nvPr/>
        </p:nvSpPr>
        <p:spPr>
          <a:xfrm>
            <a:off x="1049551" y="4022025"/>
            <a:ext cx="2425536" cy="923330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INSERT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AC4082-73DC-266B-A496-0CA8BA383E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2301" y="3429000"/>
            <a:ext cx="7325747" cy="36200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549F691-7893-49F7-8AF2-F17568318A5D}"/>
              </a:ext>
            </a:extLst>
          </p:cNvPr>
          <p:cNvSpPr/>
          <p:nvPr/>
        </p:nvSpPr>
        <p:spPr>
          <a:xfrm>
            <a:off x="2262319" y="441051"/>
            <a:ext cx="1114408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Emp</a:t>
            </a:r>
          </a:p>
        </p:txBody>
      </p:sp>
    </p:spTree>
    <p:extLst>
      <p:ext uri="{BB962C8B-B14F-4D97-AF65-F5344CB8AC3E}">
        <p14:creationId xmlns:p14="http://schemas.microsoft.com/office/powerpoint/2010/main" val="3631988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D4DADA"/>
            </a:gs>
            <a:gs pos="0">
              <a:srgbClr val="F5F5F5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6F560126-A9B2-4977-8BF5-D44572F7575A}"/>
              </a:ext>
            </a:extLst>
          </p:cNvPr>
          <p:cNvGrpSpPr/>
          <p:nvPr/>
        </p:nvGrpSpPr>
        <p:grpSpPr>
          <a:xfrm>
            <a:off x="1378226" y="795384"/>
            <a:ext cx="5248242" cy="1036307"/>
            <a:chOff x="1378226" y="795384"/>
            <a:chExt cx="5248242" cy="1036307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414DC981-5ADA-46E3-B7B4-128D159CC8B2}"/>
                </a:ext>
              </a:extLst>
            </p:cNvPr>
            <p:cNvSpPr/>
            <p:nvPr/>
          </p:nvSpPr>
          <p:spPr>
            <a:xfrm flipH="1">
              <a:off x="5779968" y="1044735"/>
              <a:ext cx="846500" cy="786956"/>
            </a:xfrm>
            <a:prstGeom prst="rect">
              <a:avLst/>
            </a:prstGeom>
            <a:gradFill>
              <a:gsLst>
                <a:gs pos="100000">
                  <a:schemeClr val="tx1"/>
                </a:gs>
                <a:gs pos="0">
                  <a:srgbClr val="E9EBEA">
                    <a:alpha val="0"/>
                  </a:srgbClr>
                </a:gs>
              </a:gsLst>
              <a:lin ang="0" scaled="1"/>
            </a:gra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9169645-2EC2-4625-94AE-8F07CAB54B17}"/>
                </a:ext>
              </a:extLst>
            </p:cNvPr>
            <p:cNvSpPr/>
            <p:nvPr/>
          </p:nvSpPr>
          <p:spPr>
            <a:xfrm rot="5400000">
              <a:off x="5848454" y="1528250"/>
              <a:ext cx="283053" cy="212035"/>
            </a:xfrm>
            <a:custGeom>
              <a:avLst/>
              <a:gdLst>
                <a:gd name="connsiteX0" fmla="*/ 238370 w 476740"/>
                <a:gd name="connsiteY0" fmla="*/ 0 h 238369"/>
                <a:gd name="connsiteX1" fmla="*/ 458008 w 476740"/>
                <a:gd name="connsiteY1" fmla="*/ 145586 h 238369"/>
                <a:gd name="connsiteX2" fmla="*/ 476740 w 476740"/>
                <a:gd name="connsiteY2" fmla="*/ 238369 h 238369"/>
                <a:gd name="connsiteX3" fmla="*/ 0 w 476740"/>
                <a:gd name="connsiteY3" fmla="*/ 238369 h 238369"/>
                <a:gd name="connsiteX4" fmla="*/ 18733 w 476740"/>
                <a:gd name="connsiteY4" fmla="*/ 145586 h 238369"/>
                <a:gd name="connsiteX5" fmla="*/ 238370 w 476740"/>
                <a:gd name="connsiteY5" fmla="*/ 0 h 238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6740" h="238369">
                  <a:moveTo>
                    <a:pt x="238370" y="0"/>
                  </a:moveTo>
                  <a:cubicBezTo>
                    <a:pt x="337106" y="0"/>
                    <a:pt x="421821" y="60031"/>
                    <a:pt x="458008" y="145586"/>
                  </a:cubicBezTo>
                  <a:lnTo>
                    <a:pt x="476740" y="238369"/>
                  </a:lnTo>
                  <a:lnTo>
                    <a:pt x="0" y="238369"/>
                  </a:lnTo>
                  <a:lnTo>
                    <a:pt x="18733" y="145586"/>
                  </a:lnTo>
                  <a:cubicBezTo>
                    <a:pt x="54919" y="60031"/>
                    <a:pt x="139634" y="0"/>
                    <a:pt x="238370" y="0"/>
                  </a:cubicBezTo>
                  <a:close/>
                </a:path>
              </a:pathLst>
            </a:custGeom>
            <a:solidFill>
              <a:srgbClr val="A761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83CE46A-FB40-4624-9ABC-570D7F344598}"/>
                </a:ext>
              </a:extLst>
            </p:cNvPr>
            <p:cNvSpPr/>
            <p:nvPr/>
          </p:nvSpPr>
          <p:spPr>
            <a:xfrm>
              <a:off x="1378226" y="1113182"/>
              <a:ext cx="4505739" cy="662609"/>
            </a:xfrm>
            <a:prstGeom prst="rect">
              <a:avLst/>
            </a:prstGeom>
            <a:gradFill flip="none" rotWithShape="1">
              <a:gsLst>
                <a:gs pos="100000">
                  <a:srgbClr val="D48D3E"/>
                </a:gs>
                <a:gs pos="0">
                  <a:srgbClr val="FAC86F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ABA71809-E271-4A09-A03C-DFE27AFC4C64}"/>
                </a:ext>
              </a:extLst>
            </p:cNvPr>
            <p:cNvGrpSpPr/>
            <p:nvPr/>
          </p:nvGrpSpPr>
          <p:grpSpPr>
            <a:xfrm>
              <a:off x="5592288" y="1513843"/>
              <a:ext cx="390125" cy="205592"/>
              <a:chOff x="5592288" y="1513843"/>
              <a:chExt cx="390125" cy="205592"/>
            </a:xfrm>
          </p:grpSpPr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9F0E3D53-0ACB-4F4F-804C-E7E085A609A4}"/>
                  </a:ext>
                </a:extLst>
              </p:cNvPr>
              <p:cNvSpPr/>
              <p:nvPr/>
            </p:nvSpPr>
            <p:spPr>
              <a:xfrm>
                <a:off x="5592288" y="1513843"/>
                <a:ext cx="390125" cy="205592"/>
              </a:xfrm>
              <a:prstGeom prst="ellipse">
                <a:avLst/>
              </a:prstGeom>
              <a:gradFill flip="none" rotWithShape="1">
                <a:gsLst>
                  <a:gs pos="52000">
                    <a:srgbClr val="FBD48F"/>
                  </a:gs>
                  <a:gs pos="14000">
                    <a:srgbClr val="A76124"/>
                  </a:gs>
                  <a:gs pos="100000">
                    <a:srgbClr val="CE8537"/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2E50A763-0B7B-4D37-A6F3-62D1D863A6BA}"/>
                  </a:ext>
                </a:extLst>
              </p:cNvPr>
              <p:cNvSpPr/>
              <p:nvPr/>
            </p:nvSpPr>
            <p:spPr>
              <a:xfrm rot="16200000" flipH="1">
                <a:off x="5760363" y="1592803"/>
                <a:ext cx="107266" cy="114645"/>
              </a:xfrm>
              <a:custGeom>
                <a:avLst/>
                <a:gdLst>
                  <a:gd name="connsiteX0" fmla="*/ 238370 w 476740"/>
                  <a:gd name="connsiteY0" fmla="*/ 0 h 238369"/>
                  <a:gd name="connsiteX1" fmla="*/ 458008 w 476740"/>
                  <a:gd name="connsiteY1" fmla="*/ 145586 h 238369"/>
                  <a:gd name="connsiteX2" fmla="*/ 476740 w 476740"/>
                  <a:gd name="connsiteY2" fmla="*/ 238369 h 238369"/>
                  <a:gd name="connsiteX3" fmla="*/ 0 w 476740"/>
                  <a:gd name="connsiteY3" fmla="*/ 238369 h 238369"/>
                  <a:gd name="connsiteX4" fmla="*/ 18733 w 476740"/>
                  <a:gd name="connsiteY4" fmla="*/ 145586 h 238369"/>
                  <a:gd name="connsiteX5" fmla="*/ 238370 w 476740"/>
                  <a:gd name="connsiteY5" fmla="*/ 0 h 2383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76740" h="238369">
                    <a:moveTo>
                      <a:pt x="238370" y="0"/>
                    </a:moveTo>
                    <a:cubicBezTo>
                      <a:pt x="337106" y="0"/>
                      <a:pt x="421821" y="60031"/>
                      <a:pt x="458008" y="145586"/>
                    </a:cubicBezTo>
                    <a:lnTo>
                      <a:pt x="476740" y="238369"/>
                    </a:lnTo>
                    <a:lnTo>
                      <a:pt x="0" y="238369"/>
                    </a:lnTo>
                    <a:lnTo>
                      <a:pt x="18733" y="145586"/>
                    </a:lnTo>
                    <a:cubicBezTo>
                      <a:pt x="54919" y="60031"/>
                      <a:pt x="139634" y="0"/>
                      <a:pt x="238370" y="0"/>
                    </a:cubicBezTo>
                    <a:close/>
                  </a:path>
                </a:pathLst>
              </a:custGeom>
              <a:solidFill>
                <a:srgbClr val="A7612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2AD0E06-8D9F-4DD5-9E05-2C3EB697382F}"/>
                </a:ext>
              </a:extLst>
            </p:cNvPr>
            <p:cNvSpPr/>
            <p:nvPr/>
          </p:nvSpPr>
          <p:spPr>
            <a:xfrm>
              <a:off x="5754679" y="1214955"/>
              <a:ext cx="225789" cy="441729"/>
            </a:xfrm>
            <a:custGeom>
              <a:avLst/>
              <a:gdLst>
                <a:gd name="connsiteX0" fmla="*/ 264315 w 507102"/>
                <a:gd name="connsiteY0" fmla="*/ 61 h 819465"/>
                <a:gd name="connsiteX1" fmla="*/ 507102 w 507102"/>
                <a:gd name="connsiteY1" fmla="*/ 69499 h 819465"/>
                <a:gd name="connsiteX2" fmla="*/ 507102 w 507102"/>
                <a:gd name="connsiteY2" fmla="*/ 809074 h 819465"/>
                <a:gd name="connsiteX3" fmla="*/ 506404 w 507102"/>
                <a:gd name="connsiteY3" fmla="*/ 808339 h 819465"/>
                <a:gd name="connsiteX4" fmla="*/ 258479 w 507102"/>
                <a:gd name="connsiteY4" fmla="*/ 719015 h 819465"/>
                <a:gd name="connsiteX5" fmla="*/ 10554 w 507102"/>
                <a:gd name="connsiteY5" fmla="*/ 808339 h 819465"/>
                <a:gd name="connsiteX6" fmla="*/ 0 w 507102"/>
                <a:gd name="connsiteY6" fmla="*/ 819465 h 819465"/>
                <a:gd name="connsiteX7" fmla="*/ 0 w 507102"/>
                <a:gd name="connsiteY7" fmla="*/ 69499 h 819465"/>
                <a:gd name="connsiteX8" fmla="*/ 264315 w 507102"/>
                <a:gd name="connsiteY8" fmla="*/ 61 h 819465"/>
                <a:gd name="connsiteX0" fmla="*/ 260838 w 507102"/>
                <a:gd name="connsiteY0" fmla="*/ 15 h 888955"/>
                <a:gd name="connsiteX1" fmla="*/ 507102 w 507102"/>
                <a:gd name="connsiteY1" fmla="*/ 138989 h 888955"/>
                <a:gd name="connsiteX2" fmla="*/ 507102 w 507102"/>
                <a:gd name="connsiteY2" fmla="*/ 878564 h 888955"/>
                <a:gd name="connsiteX3" fmla="*/ 506404 w 507102"/>
                <a:gd name="connsiteY3" fmla="*/ 877829 h 888955"/>
                <a:gd name="connsiteX4" fmla="*/ 258479 w 507102"/>
                <a:gd name="connsiteY4" fmla="*/ 788505 h 888955"/>
                <a:gd name="connsiteX5" fmla="*/ 10554 w 507102"/>
                <a:gd name="connsiteY5" fmla="*/ 877829 h 888955"/>
                <a:gd name="connsiteX6" fmla="*/ 0 w 507102"/>
                <a:gd name="connsiteY6" fmla="*/ 888955 h 888955"/>
                <a:gd name="connsiteX7" fmla="*/ 0 w 507102"/>
                <a:gd name="connsiteY7" fmla="*/ 138989 h 888955"/>
                <a:gd name="connsiteX8" fmla="*/ 260838 w 507102"/>
                <a:gd name="connsiteY8" fmla="*/ 15 h 888955"/>
                <a:gd name="connsiteX0" fmla="*/ 0 w 507102"/>
                <a:gd name="connsiteY0" fmla="*/ 93098 h 843064"/>
                <a:gd name="connsiteX1" fmla="*/ 507102 w 507102"/>
                <a:gd name="connsiteY1" fmla="*/ 93098 h 843064"/>
                <a:gd name="connsiteX2" fmla="*/ 507102 w 507102"/>
                <a:gd name="connsiteY2" fmla="*/ 832673 h 843064"/>
                <a:gd name="connsiteX3" fmla="*/ 506404 w 507102"/>
                <a:gd name="connsiteY3" fmla="*/ 831938 h 843064"/>
                <a:gd name="connsiteX4" fmla="*/ 258479 w 507102"/>
                <a:gd name="connsiteY4" fmla="*/ 742614 h 843064"/>
                <a:gd name="connsiteX5" fmla="*/ 10554 w 507102"/>
                <a:gd name="connsiteY5" fmla="*/ 831938 h 843064"/>
                <a:gd name="connsiteX6" fmla="*/ 0 w 507102"/>
                <a:gd name="connsiteY6" fmla="*/ 843064 h 843064"/>
                <a:gd name="connsiteX7" fmla="*/ 0 w 507102"/>
                <a:gd name="connsiteY7" fmla="*/ 93098 h 843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07102" h="843064">
                  <a:moveTo>
                    <a:pt x="0" y="93098"/>
                  </a:moveTo>
                  <a:cubicBezTo>
                    <a:pt x="84517" y="-31896"/>
                    <a:pt x="422585" y="-30164"/>
                    <a:pt x="507102" y="93098"/>
                  </a:cubicBezTo>
                  <a:lnTo>
                    <a:pt x="507102" y="832673"/>
                  </a:lnTo>
                  <a:lnTo>
                    <a:pt x="506404" y="831938"/>
                  </a:lnTo>
                  <a:cubicBezTo>
                    <a:pt x="442955" y="776749"/>
                    <a:pt x="355300" y="742614"/>
                    <a:pt x="258479" y="742614"/>
                  </a:cubicBezTo>
                  <a:cubicBezTo>
                    <a:pt x="161658" y="742614"/>
                    <a:pt x="74004" y="776749"/>
                    <a:pt x="10554" y="831938"/>
                  </a:cubicBezTo>
                  <a:lnTo>
                    <a:pt x="0" y="843064"/>
                  </a:lnTo>
                  <a:lnTo>
                    <a:pt x="0" y="93098"/>
                  </a:lnTo>
                  <a:close/>
                </a:path>
              </a:pathLst>
            </a:custGeom>
            <a:solidFill>
              <a:srgbClr val="DD82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510B3847-4C38-40D9-AC12-2D77E0A60037}"/>
                </a:ext>
              </a:extLst>
            </p:cNvPr>
            <p:cNvSpPr/>
            <p:nvPr/>
          </p:nvSpPr>
          <p:spPr>
            <a:xfrm>
              <a:off x="5588897" y="795384"/>
              <a:ext cx="507102" cy="843064"/>
            </a:xfrm>
            <a:custGeom>
              <a:avLst/>
              <a:gdLst>
                <a:gd name="connsiteX0" fmla="*/ 0 w 507102"/>
                <a:gd name="connsiteY0" fmla="*/ 838892 h 843064"/>
                <a:gd name="connsiteX1" fmla="*/ 734 w 507102"/>
                <a:gd name="connsiteY1" fmla="*/ 842290 h 843064"/>
                <a:gd name="connsiteX2" fmla="*/ 0 w 507102"/>
                <a:gd name="connsiteY2" fmla="*/ 843064 h 843064"/>
                <a:gd name="connsiteX3" fmla="*/ 253551 w 507102"/>
                <a:gd name="connsiteY3" fmla="*/ 2 h 843064"/>
                <a:gd name="connsiteX4" fmla="*/ 507102 w 507102"/>
                <a:gd name="connsiteY4" fmla="*/ 93098 h 843064"/>
                <a:gd name="connsiteX5" fmla="*/ 507102 w 507102"/>
                <a:gd name="connsiteY5" fmla="*/ 832673 h 843064"/>
                <a:gd name="connsiteX6" fmla="*/ 506404 w 507102"/>
                <a:gd name="connsiteY6" fmla="*/ 831938 h 843064"/>
                <a:gd name="connsiteX7" fmla="*/ 394956 w 507102"/>
                <a:gd name="connsiteY7" fmla="*/ 766580 h 843064"/>
                <a:gd name="connsiteX8" fmla="*/ 354875 w 507102"/>
                <a:gd name="connsiteY8" fmla="*/ 759542 h 843064"/>
                <a:gd name="connsiteX9" fmla="*/ 306006 w 507102"/>
                <a:gd name="connsiteY9" fmla="*/ 744165 h 843064"/>
                <a:gd name="connsiteX10" fmla="*/ 220267 w 507102"/>
                <a:gd name="connsiteY10" fmla="*/ 736087 h 843064"/>
                <a:gd name="connsiteX11" fmla="*/ 4473 w 507102"/>
                <a:gd name="connsiteY11" fmla="*/ 818166 h 843064"/>
                <a:gd name="connsiteX12" fmla="*/ 0 w 507102"/>
                <a:gd name="connsiteY12" fmla="*/ 838874 h 843064"/>
                <a:gd name="connsiteX13" fmla="*/ 0 w 507102"/>
                <a:gd name="connsiteY13" fmla="*/ 93098 h 843064"/>
                <a:gd name="connsiteX14" fmla="*/ 253551 w 507102"/>
                <a:gd name="connsiteY14" fmla="*/ 2 h 843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07102" h="843064">
                  <a:moveTo>
                    <a:pt x="0" y="838892"/>
                  </a:moveTo>
                  <a:lnTo>
                    <a:pt x="734" y="842290"/>
                  </a:lnTo>
                  <a:lnTo>
                    <a:pt x="0" y="843064"/>
                  </a:lnTo>
                  <a:close/>
                  <a:moveTo>
                    <a:pt x="253551" y="2"/>
                  </a:moveTo>
                  <a:cubicBezTo>
                    <a:pt x="359198" y="219"/>
                    <a:pt x="464844" y="31467"/>
                    <a:pt x="507102" y="93098"/>
                  </a:cubicBezTo>
                  <a:lnTo>
                    <a:pt x="507102" y="832673"/>
                  </a:lnTo>
                  <a:lnTo>
                    <a:pt x="506404" y="831938"/>
                  </a:lnTo>
                  <a:cubicBezTo>
                    <a:pt x="474680" y="804344"/>
                    <a:pt x="436904" y="782013"/>
                    <a:pt x="394956" y="766580"/>
                  </a:cubicBezTo>
                  <a:lnTo>
                    <a:pt x="354875" y="759542"/>
                  </a:lnTo>
                  <a:lnTo>
                    <a:pt x="306006" y="744165"/>
                  </a:lnTo>
                  <a:cubicBezTo>
                    <a:pt x="279653" y="738963"/>
                    <a:pt x="250680" y="736087"/>
                    <a:pt x="220267" y="736087"/>
                  </a:cubicBezTo>
                  <a:cubicBezTo>
                    <a:pt x="113823" y="736087"/>
                    <a:pt x="25013" y="771323"/>
                    <a:pt x="4473" y="818166"/>
                  </a:cubicBezTo>
                  <a:lnTo>
                    <a:pt x="0" y="838874"/>
                  </a:lnTo>
                  <a:lnTo>
                    <a:pt x="0" y="93098"/>
                  </a:lnTo>
                  <a:cubicBezTo>
                    <a:pt x="42259" y="30601"/>
                    <a:pt x="147905" y="-215"/>
                    <a:pt x="253551" y="2"/>
                  </a:cubicBezTo>
                  <a:close/>
                </a:path>
              </a:pathLst>
            </a:custGeom>
            <a:gradFill>
              <a:gsLst>
                <a:gs pos="30000">
                  <a:srgbClr val="FBD48F"/>
                </a:gs>
                <a:gs pos="100000">
                  <a:srgbClr val="CE8537"/>
                </a:gs>
                <a:gs pos="0">
                  <a:srgbClr val="FAC86F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52E8170-D6DD-4EC8-9886-6504631AEEBA}"/>
              </a:ext>
            </a:extLst>
          </p:cNvPr>
          <p:cNvGrpSpPr/>
          <p:nvPr/>
        </p:nvGrpSpPr>
        <p:grpSpPr>
          <a:xfrm>
            <a:off x="1378226" y="2232512"/>
            <a:ext cx="4486150" cy="1036307"/>
            <a:chOff x="2140318" y="795384"/>
            <a:chExt cx="4486150" cy="1036307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DBCFA09-5D7E-479B-ACFA-56F1FE5F0C8C}"/>
                </a:ext>
              </a:extLst>
            </p:cNvPr>
            <p:cNvSpPr/>
            <p:nvPr/>
          </p:nvSpPr>
          <p:spPr>
            <a:xfrm flipH="1">
              <a:off x="5779968" y="1044735"/>
              <a:ext cx="846500" cy="786956"/>
            </a:xfrm>
            <a:prstGeom prst="rect">
              <a:avLst/>
            </a:prstGeom>
            <a:gradFill>
              <a:gsLst>
                <a:gs pos="100000">
                  <a:schemeClr val="tx1"/>
                </a:gs>
                <a:gs pos="0">
                  <a:srgbClr val="E9EBEA">
                    <a:alpha val="0"/>
                  </a:srgbClr>
                </a:gs>
              </a:gsLst>
              <a:lin ang="0" scaled="1"/>
            </a:gra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3C393EB2-733B-4943-B3DB-5CB07D520502}"/>
                </a:ext>
              </a:extLst>
            </p:cNvPr>
            <p:cNvSpPr/>
            <p:nvPr/>
          </p:nvSpPr>
          <p:spPr>
            <a:xfrm rot="5400000">
              <a:off x="5848454" y="1528250"/>
              <a:ext cx="283053" cy="212035"/>
            </a:xfrm>
            <a:custGeom>
              <a:avLst/>
              <a:gdLst>
                <a:gd name="connsiteX0" fmla="*/ 238370 w 476740"/>
                <a:gd name="connsiteY0" fmla="*/ 0 h 238369"/>
                <a:gd name="connsiteX1" fmla="*/ 458008 w 476740"/>
                <a:gd name="connsiteY1" fmla="*/ 145586 h 238369"/>
                <a:gd name="connsiteX2" fmla="*/ 476740 w 476740"/>
                <a:gd name="connsiteY2" fmla="*/ 238369 h 238369"/>
                <a:gd name="connsiteX3" fmla="*/ 0 w 476740"/>
                <a:gd name="connsiteY3" fmla="*/ 238369 h 238369"/>
                <a:gd name="connsiteX4" fmla="*/ 18733 w 476740"/>
                <a:gd name="connsiteY4" fmla="*/ 145586 h 238369"/>
                <a:gd name="connsiteX5" fmla="*/ 238370 w 476740"/>
                <a:gd name="connsiteY5" fmla="*/ 0 h 238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6740" h="238369">
                  <a:moveTo>
                    <a:pt x="238370" y="0"/>
                  </a:moveTo>
                  <a:cubicBezTo>
                    <a:pt x="337106" y="0"/>
                    <a:pt x="421821" y="60031"/>
                    <a:pt x="458008" y="145586"/>
                  </a:cubicBezTo>
                  <a:lnTo>
                    <a:pt x="476740" y="238369"/>
                  </a:lnTo>
                  <a:lnTo>
                    <a:pt x="0" y="238369"/>
                  </a:lnTo>
                  <a:lnTo>
                    <a:pt x="18733" y="145586"/>
                  </a:lnTo>
                  <a:cubicBezTo>
                    <a:pt x="54919" y="60031"/>
                    <a:pt x="139634" y="0"/>
                    <a:pt x="238370" y="0"/>
                  </a:cubicBezTo>
                  <a:close/>
                </a:path>
              </a:pathLst>
            </a:custGeom>
            <a:solidFill>
              <a:srgbClr val="0048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B08AA4F6-8CEE-4C94-8A20-7E492B19B066}"/>
                </a:ext>
              </a:extLst>
            </p:cNvPr>
            <p:cNvSpPr/>
            <p:nvPr/>
          </p:nvSpPr>
          <p:spPr>
            <a:xfrm>
              <a:off x="2140318" y="1113182"/>
              <a:ext cx="3743647" cy="662609"/>
            </a:xfrm>
            <a:prstGeom prst="rect">
              <a:avLst/>
            </a:prstGeom>
            <a:gradFill flip="none" rotWithShape="1">
              <a:gsLst>
                <a:gs pos="100000">
                  <a:srgbClr val="006666"/>
                </a:gs>
                <a:gs pos="0">
                  <a:srgbClr val="00CC99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B97587E4-EFCA-4F92-AD24-D3DE92C9CEF9}"/>
                </a:ext>
              </a:extLst>
            </p:cNvPr>
            <p:cNvGrpSpPr/>
            <p:nvPr/>
          </p:nvGrpSpPr>
          <p:grpSpPr>
            <a:xfrm>
              <a:off x="5588896" y="1531471"/>
              <a:ext cx="390125" cy="205592"/>
              <a:chOff x="5588896" y="1531471"/>
              <a:chExt cx="390125" cy="205592"/>
            </a:xfrm>
          </p:grpSpPr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1A689F3E-304D-4A48-9064-050ADCEF2E01}"/>
                  </a:ext>
                </a:extLst>
              </p:cNvPr>
              <p:cNvSpPr/>
              <p:nvPr/>
            </p:nvSpPr>
            <p:spPr>
              <a:xfrm>
                <a:off x="5588896" y="1531471"/>
                <a:ext cx="390125" cy="205592"/>
              </a:xfrm>
              <a:prstGeom prst="ellipse">
                <a:avLst/>
              </a:prstGeom>
              <a:gradFill flip="none" rotWithShape="1">
                <a:gsLst>
                  <a:gs pos="52000">
                    <a:srgbClr val="1DFFC4"/>
                  </a:gs>
                  <a:gs pos="14000">
                    <a:srgbClr val="004846"/>
                  </a:gs>
                  <a:gs pos="100000">
                    <a:srgbClr val="00CC99"/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653BBED5-322B-46AF-AD80-DE6A72A5A442}"/>
                  </a:ext>
                </a:extLst>
              </p:cNvPr>
              <p:cNvSpPr/>
              <p:nvPr/>
            </p:nvSpPr>
            <p:spPr>
              <a:xfrm rot="16200000" flipH="1">
                <a:off x="5750509" y="1595010"/>
                <a:ext cx="113947" cy="109463"/>
              </a:xfrm>
              <a:custGeom>
                <a:avLst/>
                <a:gdLst>
                  <a:gd name="connsiteX0" fmla="*/ 238370 w 476740"/>
                  <a:gd name="connsiteY0" fmla="*/ 0 h 238369"/>
                  <a:gd name="connsiteX1" fmla="*/ 458008 w 476740"/>
                  <a:gd name="connsiteY1" fmla="*/ 145586 h 238369"/>
                  <a:gd name="connsiteX2" fmla="*/ 476740 w 476740"/>
                  <a:gd name="connsiteY2" fmla="*/ 238369 h 238369"/>
                  <a:gd name="connsiteX3" fmla="*/ 0 w 476740"/>
                  <a:gd name="connsiteY3" fmla="*/ 238369 h 238369"/>
                  <a:gd name="connsiteX4" fmla="*/ 18733 w 476740"/>
                  <a:gd name="connsiteY4" fmla="*/ 145586 h 238369"/>
                  <a:gd name="connsiteX5" fmla="*/ 238370 w 476740"/>
                  <a:gd name="connsiteY5" fmla="*/ 0 h 2383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76740" h="238369">
                    <a:moveTo>
                      <a:pt x="238370" y="0"/>
                    </a:moveTo>
                    <a:cubicBezTo>
                      <a:pt x="337106" y="0"/>
                      <a:pt x="421821" y="60031"/>
                      <a:pt x="458008" y="145586"/>
                    </a:cubicBezTo>
                    <a:lnTo>
                      <a:pt x="476740" y="238369"/>
                    </a:lnTo>
                    <a:lnTo>
                      <a:pt x="0" y="238369"/>
                    </a:lnTo>
                    <a:lnTo>
                      <a:pt x="18733" y="145586"/>
                    </a:lnTo>
                    <a:cubicBezTo>
                      <a:pt x="54919" y="60031"/>
                      <a:pt x="139634" y="0"/>
                      <a:pt x="238370" y="0"/>
                    </a:cubicBezTo>
                    <a:close/>
                  </a:path>
                </a:pathLst>
              </a:custGeom>
              <a:solidFill>
                <a:srgbClr val="00484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64A11E51-3BA1-401C-BF70-43B075E7DE5E}"/>
                </a:ext>
              </a:extLst>
            </p:cNvPr>
            <p:cNvSpPr/>
            <p:nvPr/>
          </p:nvSpPr>
          <p:spPr>
            <a:xfrm>
              <a:off x="5754500" y="1221349"/>
              <a:ext cx="225789" cy="441729"/>
            </a:xfrm>
            <a:custGeom>
              <a:avLst/>
              <a:gdLst>
                <a:gd name="connsiteX0" fmla="*/ 264315 w 507102"/>
                <a:gd name="connsiteY0" fmla="*/ 61 h 819465"/>
                <a:gd name="connsiteX1" fmla="*/ 507102 w 507102"/>
                <a:gd name="connsiteY1" fmla="*/ 69499 h 819465"/>
                <a:gd name="connsiteX2" fmla="*/ 507102 w 507102"/>
                <a:gd name="connsiteY2" fmla="*/ 809074 h 819465"/>
                <a:gd name="connsiteX3" fmla="*/ 506404 w 507102"/>
                <a:gd name="connsiteY3" fmla="*/ 808339 h 819465"/>
                <a:gd name="connsiteX4" fmla="*/ 258479 w 507102"/>
                <a:gd name="connsiteY4" fmla="*/ 719015 h 819465"/>
                <a:gd name="connsiteX5" fmla="*/ 10554 w 507102"/>
                <a:gd name="connsiteY5" fmla="*/ 808339 h 819465"/>
                <a:gd name="connsiteX6" fmla="*/ 0 w 507102"/>
                <a:gd name="connsiteY6" fmla="*/ 819465 h 819465"/>
                <a:gd name="connsiteX7" fmla="*/ 0 w 507102"/>
                <a:gd name="connsiteY7" fmla="*/ 69499 h 819465"/>
                <a:gd name="connsiteX8" fmla="*/ 264315 w 507102"/>
                <a:gd name="connsiteY8" fmla="*/ 61 h 819465"/>
                <a:gd name="connsiteX0" fmla="*/ 260838 w 507102"/>
                <a:gd name="connsiteY0" fmla="*/ 15 h 888955"/>
                <a:gd name="connsiteX1" fmla="*/ 507102 w 507102"/>
                <a:gd name="connsiteY1" fmla="*/ 138989 h 888955"/>
                <a:gd name="connsiteX2" fmla="*/ 507102 w 507102"/>
                <a:gd name="connsiteY2" fmla="*/ 878564 h 888955"/>
                <a:gd name="connsiteX3" fmla="*/ 506404 w 507102"/>
                <a:gd name="connsiteY3" fmla="*/ 877829 h 888955"/>
                <a:gd name="connsiteX4" fmla="*/ 258479 w 507102"/>
                <a:gd name="connsiteY4" fmla="*/ 788505 h 888955"/>
                <a:gd name="connsiteX5" fmla="*/ 10554 w 507102"/>
                <a:gd name="connsiteY5" fmla="*/ 877829 h 888955"/>
                <a:gd name="connsiteX6" fmla="*/ 0 w 507102"/>
                <a:gd name="connsiteY6" fmla="*/ 888955 h 888955"/>
                <a:gd name="connsiteX7" fmla="*/ 0 w 507102"/>
                <a:gd name="connsiteY7" fmla="*/ 138989 h 888955"/>
                <a:gd name="connsiteX8" fmla="*/ 260838 w 507102"/>
                <a:gd name="connsiteY8" fmla="*/ 15 h 888955"/>
                <a:gd name="connsiteX0" fmla="*/ 0 w 507102"/>
                <a:gd name="connsiteY0" fmla="*/ 93098 h 843064"/>
                <a:gd name="connsiteX1" fmla="*/ 507102 w 507102"/>
                <a:gd name="connsiteY1" fmla="*/ 93098 h 843064"/>
                <a:gd name="connsiteX2" fmla="*/ 507102 w 507102"/>
                <a:gd name="connsiteY2" fmla="*/ 832673 h 843064"/>
                <a:gd name="connsiteX3" fmla="*/ 506404 w 507102"/>
                <a:gd name="connsiteY3" fmla="*/ 831938 h 843064"/>
                <a:gd name="connsiteX4" fmla="*/ 258479 w 507102"/>
                <a:gd name="connsiteY4" fmla="*/ 742614 h 843064"/>
                <a:gd name="connsiteX5" fmla="*/ 10554 w 507102"/>
                <a:gd name="connsiteY5" fmla="*/ 831938 h 843064"/>
                <a:gd name="connsiteX6" fmla="*/ 0 w 507102"/>
                <a:gd name="connsiteY6" fmla="*/ 843064 h 843064"/>
                <a:gd name="connsiteX7" fmla="*/ 0 w 507102"/>
                <a:gd name="connsiteY7" fmla="*/ 93098 h 843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07102" h="843064">
                  <a:moveTo>
                    <a:pt x="0" y="93098"/>
                  </a:moveTo>
                  <a:cubicBezTo>
                    <a:pt x="84517" y="-31896"/>
                    <a:pt x="422585" y="-30164"/>
                    <a:pt x="507102" y="93098"/>
                  </a:cubicBezTo>
                  <a:lnTo>
                    <a:pt x="507102" y="832673"/>
                  </a:lnTo>
                  <a:lnTo>
                    <a:pt x="506404" y="831938"/>
                  </a:lnTo>
                  <a:cubicBezTo>
                    <a:pt x="442955" y="776749"/>
                    <a:pt x="355300" y="742614"/>
                    <a:pt x="258479" y="742614"/>
                  </a:cubicBezTo>
                  <a:cubicBezTo>
                    <a:pt x="161658" y="742614"/>
                    <a:pt x="74004" y="776749"/>
                    <a:pt x="10554" y="831938"/>
                  </a:cubicBezTo>
                  <a:lnTo>
                    <a:pt x="0" y="843064"/>
                  </a:lnTo>
                  <a:lnTo>
                    <a:pt x="0" y="93098"/>
                  </a:lnTo>
                  <a:close/>
                </a:path>
              </a:pathLst>
            </a:custGeom>
            <a:solidFill>
              <a:srgbClr val="008E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E171C599-843B-48D4-AC72-AEF7905BE20D}"/>
                </a:ext>
              </a:extLst>
            </p:cNvPr>
            <p:cNvSpPr/>
            <p:nvPr/>
          </p:nvSpPr>
          <p:spPr>
            <a:xfrm>
              <a:off x="5588897" y="795384"/>
              <a:ext cx="507102" cy="843064"/>
            </a:xfrm>
            <a:custGeom>
              <a:avLst/>
              <a:gdLst>
                <a:gd name="connsiteX0" fmla="*/ 0 w 507102"/>
                <a:gd name="connsiteY0" fmla="*/ 838892 h 843064"/>
                <a:gd name="connsiteX1" fmla="*/ 734 w 507102"/>
                <a:gd name="connsiteY1" fmla="*/ 842290 h 843064"/>
                <a:gd name="connsiteX2" fmla="*/ 0 w 507102"/>
                <a:gd name="connsiteY2" fmla="*/ 843064 h 843064"/>
                <a:gd name="connsiteX3" fmla="*/ 253551 w 507102"/>
                <a:gd name="connsiteY3" fmla="*/ 2 h 843064"/>
                <a:gd name="connsiteX4" fmla="*/ 507102 w 507102"/>
                <a:gd name="connsiteY4" fmla="*/ 93098 h 843064"/>
                <a:gd name="connsiteX5" fmla="*/ 507102 w 507102"/>
                <a:gd name="connsiteY5" fmla="*/ 832673 h 843064"/>
                <a:gd name="connsiteX6" fmla="*/ 506404 w 507102"/>
                <a:gd name="connsiteY6" fmla="*/ 831938 h 843064"/>
                <a:gd name="connsiteX7" fmla="*/ 394956 w 507102"/>
                <a:gd name="connsiteY7" fmla="*/ 766580 h 843064"/>
                <a:gd name="connsiteX8" fmla="*/ 354875 w 507102"/>
                <a:gd name="connsiteY8" fmla="*/ 759542 h 843064"/>
                <a:gd name="connsiteX9" fmla="*/ 306006 w 507102"/>
                <a:gd name="connsiteY9" fmla="*/ 744165 h 843064"/>
                <a:gd name="connsiteX10" fmla="*/ 220267 w 507102"/>
                <a:gd name="connsiteY10" fmla="*/ 736087 h 843064"/>
                <a:gd name="connsiteX11" fmla="*/ 4473 w 507102"/>
                <a:gd name="connsiteY11" fmla="*/ 818166 h 843064"/>
                <a:gd name="connsiteX12" fmla="*/ 0 w 507102"/>
                <a:gd name="connsiteY12" fmla="*/ 838874 h 843064"/>
                <a:gd name="connsiteX13" fmla="*/ 0 w 507102"/>
                <a:gd name="connsiteY13" fmla="*/ 93098 h 843064"/>
                <a:gd name="connsiteX14" fmla="*/ 253551 w 507102"/>
                <a:gd name="connsiteY14" fmla="*/ 2 h 843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07102" h="843064">
                  <a:moveTo>
                    <a:pt x="0" y="838892"/>
                  </a:moveTo>
                  <a:lnTo>
                    <a:pt x="734" y="842290"/>
                  </a:lnTo>
                  <a:lnTo>
                    <a:pt x="0" y="843064"/>
                  </a:lnTo>
                  <a:close/>
                  <a:moveTo>
                    <a:pt x="253551" y="2"/>
                  </a:moveTo>
                  <a:cubicBezTo>
                    <a:pt x="359198" y="219"/>
                    <a:pt x="464844" y="31467"/>
                    <a:pt x="507102" y="93098"/>
                  </a:cubicBezTo>
                  <a:lnTo>
                    <a:pt x="507102" y="832673"/>
                  </a:lnTo>
                  <a:lnTo>
                    <a:pt x="506404" y="831938"/>
                  </a:lnTo>
                  <a:cubicBezTo>
                    <a:pt x="474680" y="804344"/>
                    <a:pt x="436904" y="782013"/>
                    <a:pt x="394956" y="766580"/>
                  </a:cubicBezTo>
                  <a:lnTo>
                    <a:pt x="354875" y="759542"/>
                  </a:lnTo>
                  <a:lnTo>
                    <a:pt x="306006" y="744165"/>
                  </a:lnTo>
                  <a:cubicBezTo>
                    <a:pt x="279653" y="738963"/>
                    <a:pt x="250680" y="736087"/>
                    <a:pt x="220267" y="736087"/>
                  </a:cubicBezTo>
                  <a:cubicBezTo>
                    <a:pt x="113823" y="736087"/>
                    <a:pt x="25013" y="771323"/>
                    <a:pt x="4473" y="818166"/>
                  </a:cubicBezTo>
                  <a:lnTo>
                    <a:pt x="0" y="838874"/>
                  </a:lnTo>
                  <a:lnTo>
                    <a:pt x="0" y="93098"/>
                  </a:lnTo>
                  <a:cubicBezTo>
                    <a:pt x="42259" y="30601"/>
                    <a:pt x="147905" y="-215"/>
                    <a:pt x="253551" y="2"/>
                  </a:cubicBezTo>
                  <a:close/>
                </a:path>
              </a:pathLst>
            </a:custGeom>
            <a:gradFill>
              <a:gsLst>
                <a:gs pos="30000">
                  <a:srgbClr val="1DFFC4"/>
                </a:gs>
                <a:gs pos="100000">
                  <a:srgbClr val="006666"/>
                </a:gs>
                <a:gs pos="0">
                  <a:srgbClr val="00CC99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53F17AFA-75A0-4008-A35B-219D32CAF4CD}"/>
              </a:ext>
            </a:extLst>
          </p:cNvPr>
          <p:cNvGrpSpPr/>
          <p:nvPr/>
        </p:nvGrpSpPr>
        <p:grpSpPr>
          <a:xfrm>
            <a:off x="1378227" y="3669640"/>
            <a:ext cx="6305974" cy="1036307"/>
            <a:chOff x="320494" y="795384"/>
            <a:chExt cx="6305974" cy="1036307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64B6F9C5-992B-4867-8BD1-C501B88A9F22}"/>
                </a:ext>
              </a:extLst>
            </p:cNvPr>
            <p:cNvSpPr/>
            <p:nvPr/>
          </p:nvSpPr>
          <p:spPr>
            <a:xfrm flipH="1">
              <a:off x="5779968" y="1044735"/>
              <a:ext cx="846500" cy="786956"/>
            </a:xfrm>
            <a:prstGeom prst="rect">
              <a:avLst/>
            </a:prstGeom>
            <a:gradFill>
              <a:gsLst>
                <a:gs pos="100000">
                  <a:schemeClr val="tx1"/>
                </a:gs>
                <a:gs pos="0">
                  <a:srgbClr val="E9EBEA">
                    <a:alpha val="0"/>
                  </a:srgbClr>
                </a:gs>
              </a:gsLst>
              <a:lin ang="0" scaled="1"/>
            </a:gra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447E3EEA-DA68-4C67-90F7-522D4B852230}"/>
                </a:ext>
              </a:extLst>
            </p:cNvPr>
            <p:cNvSpPr/>
            <p:nvPr/>
          </p:nvSpPr>
          <p:spPr>
            <a:xfrm rot="5400000">
              <a:off x="5848454" y="1528250"/>
              <a:ext cx="283053" cy="212035"/>
            </a:xfrm>
            <a:custGeom>
              <a:avLst/>
              <a:gdLst>
                <a:gd name="connsiteX0" fmla="*/ 238370 w 476740"/>
                <a:gd name="connsiteY0" fmla="*/ 0 h 238369"/>
                <a:gd name="connsiteX1" fmla="*/ 458008 w 476740"/>
                <a:gd name="connsiteY1" fmla="*/ 145586 h 238369"/>
                <a:gd name="connsiteX2" fmla="*/ 476740 w 476740"/>
                <a:gd name="connsiteY2" fmla="*/ 238369 h 238369"/>
                <a:gd name="connsiteX3" fmla="*/ 0 w 476740"/>
                <a:gd name="connsiteY3" fmla="*/ 238369 h 238369"/>
                <a:gd name="connsiteX4" fmla="*/ 18733 w 476740"/>
                <a:gd name="connsiteY4" fmla="*/ 145586 h 238369"/>
                <a:gd name="connsiteX5" fmla="*/ 238370 w 476740"/>
                <a:gd name="connsiteY5" fmla="*/ 0 h 238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6740" h="238369">
                  <a:moveTo>
                    <a:pt x="238370" y="0"/>
                  </a:moveTo>
                  <a:cubicBezTo>
                    <a:pt x="337106" y="0"/>
                    <a:pt x="421821" y="60031"/>
                    <a:pt x="458008" y="145586"/>
                  </a:cubicBezTo>
                  <a:lnTo>
                    <a:pt x="476740" y="238369"/>
                  </a:lnTo>
                  <a:lnTo>
                    <a:pt x="0" y="238369"/>
                  </a:lnTo>
                  <a:lnTo>
                    <a:pt x="18733" y="145586"/>
                  </a:lnTo>
                  <a:cubicBezTo>
                    <a:pt x="54919" y="60031"/>
                    <a:pt x="139634" y="0"/>
                    <a:pt x="238370" y="0"/>
                  </a:cubicBezTo>
                  <a:close/>
                </a:path>
              </a:pathLst>
            </a:custGeom>
            <a:solidFill>
              <a:srgbClr val="0045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0ECCA49F-8E4C-4564-8181-C0118FC650C4}"/>
                </a:ext>
              </a:extLst>
            </p:cNvPr>
            <p:cNvSpPr/>
            <p:nvPr/>
          </p:nvSpPr>
          <p:spPr>
            <a:xfrm>
              <a:off x="320494" y="1113182"/>
              <a:ext cx="5563472" cy="662609"/>
            </a:xfrm>
            <a:prstGeom prst="rect">
              <a:avLst/>
            </a:prstGeom>
            <a:gradFill flip="none" rotWithShape="1">
              <a:gsLst>
                <a:gs pos="100000">
                  <a:srgbClr val="0066CC"/>
                </a:gs>
                <a:gs pos="0">
                  <a:srgbClr val="0099FF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84B1B63B-FE2E-40AD-922C-A7036B2D8A5C}"/>
                </a:ext>
              </a:extLst>
            </p:cNvPr>
            <p:cNvGrpSpPr/>
            <p:nvPr/>
          </p:nvGrpSpPr>
          <p:grpSpPr>
            <a:xfrm>
              <a:off x="5588896" y="1531471"/>
              <a:ext cx="390125" cy="205592"/>
              <a:chOff x="5588896" y="1531471"/>
              <a:chExt cx="390125" cy="205592"/>
            </a:xfrm>
          </p:grpSpPr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09BB2432-0F43-4B2B-8725-4F9FF0EFE673}"/>
                  </a:ext>
                </a:extLst>
              </p:cNvPr>
              <p:cNvSpPr/>
              <p:nvPr/>
            </p:nvSpPr>
            <p:spPr>
              <a:xfrm>
                <a:off x="5588896" y="1531471"/>
                <a:ext cx="390125" cy="205592"/>
              </a:xfrm>
              <a:prstGeom prst="ellipse">
                <a:avLst/>
              </a:prstGeom>
              <a:gradFill flip="none" rotWithShape="1">
                <a:gsLst>
                  <a:gs pos="52000">
                    <a:srgbClr val="3BB0FF"/>
                  </a:gs>
                  <a:gs pos="14000">
                    <a:srgbClr val="00458A"/>
                  </a:gs>
                  <a:gs pos="100000">
                    <a:srgbClr val="00458A"/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09B6F84E-89EA-46C0-B2EE-B88DD55C9762}"/>
                  </a:ext>
                </a:extLst>
              </p:cNvPr>
              <p:cNvSpPr/>
              <p:nvPr/>
            </p:nvSpPr>
            <p:spPr>
              <a:xfrm rot="16200000" flipH="1">
                <a:off x="5741094" y="1594727"/>
                <a:ext cx="120627" cy="103349"/>
              </a:xfrm>
              <a:custGeom>
                <a:avLst/>
                <a:gdLst>
                  <a:gd name="connsiteX0" fmla="*/ 238370 w 476740"/>
                  <a:gd name="connsiteY0" fmla="*/ 0 h 238369"/>
                  <a:gd name="connsiteX1" fmla="*/ 458008 w 476740"/>
                  <a:gd name="connsiteY1" fmla="*/ 145586 h 238369"/>
                  <a:gd name="connsiteX2" fmla="*/ 476740 w 476740"/>
                  <a:gd name="connsiteY2" fmla="*/ 238369 h 238369"/>
                  <a:gd name="connsiteX3" fmla="*/ 0 w 476740"/>
                  <a:gd name="connsiteY3" fmla="*/ 238369 h 238369"/>
                  <a:gd name="connsiteX4" fmla="*/ 18733 w 476740"/>
                  <a:gd name="connsiteY4" fmla="*/ 145586 h 238369"/>
                  <a:gd name="connsiteX5" fmla="*/ 238370 w 476740"/>
                  <a:gd name="connsiteY5" fmla="*/ 0 h 2383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76740" h="238369">
                    <a:moveTo>
                      <a:pt x="238370" y="0"/>
                    </a:moveTo>
                    <a:cubicBezTo>
                      <a:pt x="337106" y="0"/>
                      <a:pt x="421821" y="60031"/>
                      <a:pt x="458008" y="145586"/>
                    </a:cubicBezTo>
                    <a:lnTo>
                      <a:pt x="476740" y="238369"/>
                    </a:lnTo>
                    <a:lnTo>
                      <a:pt x="0" y="238369"/>
                    </a:lnTo>
                    <a:lnTo>
                      <a:pt x="18733" y="145586"/>
                    </a:lnTo>
                    <a:cubicBezTo>
                      <a:pt x="54919" y="60031"/>
                      <a:pt x="139634" y="0"/>
                      <a:pt x="238370" y="0"/>
                    </a:cubicBezTo>
                    <a:close/>
                  </a:path>
                </a:pathLst>
              </a:custGeom>
              <a:solidFill>
                <a:srgbClr val="28585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B58C47BB-99D8-4DB8-8477-176FF39F30FE}"/>
                </a:ext>
              </a:extLst>
            </p:cNvPr>
            <p:cNvSpPr/>
            <p:nvPr/>
          </p:nvSpPr>
          <p:spPr>
            <a:xfrm>
              <a:off x="5751482" y="1221349"/>
              <a:ext cx="225789" cy="441729"/>
            </a:xfrm>
            <a:custGeom>
              <a:avLst/>
              <a:gdLst>
                <a:gd name="connsiteX0" fmla="*/ 264315 w 507102"/>
                <a:gd name="connsiteY0" fmla="*/ 61 h 819465"/>
                <a:gd name="connsiteX1" fmla="*/ 507102 w 507102"/>
                <a:gd name="connsiteY1" fmla="*/ 69499 h 819465"/>
                <a:gd name="connsiteX2" fmla="*/ 507102 w 507102"/>
                <a:gd name="connsiteY2" fmla="*/ 809074 h 819465"/>
                <a:gd name="connsiteX3" fmla="*/ 506404 w 507102"/>
                <a:gd name="connsiteY3" fmla="*/ 808339 h 819465"/>
                <a:gd name="connsiteX4" fmla="*/ 258479 w 507102"/>
                <a:gd name="connsiteY4" fmla="*/ 719015 h 819465"/>
                <a:gd name="connsiteX5" fmla="*/ 10554 w 507102"/>
                <a:gd name="connsiteY5" fmla="*/ 808339 h 819465"/>
                <a:gd name="connsiteX6" fmla="*/ 0 w 507102"/>
                <a:gd name="connsiteY6" fmla="*/ 819465 h 819465"/>
                <a:gd name="connsiteX7" fmla="*/ 0 w 507102"/>
                <a:gd name="connsiteY7" fmla="*/ 69499 h 819465"/>
                <a:gd name="connsiteX8" fmla="*/ 264315 w 507102"/>
                <a:gd name="connsiteY8" fmla="*/ 61 h 819465"/>
                <a:gd name="connsiteX0" fmla="*/ 260838 w 507102"/>
                <a:gd name="connsiteY0" fmla="*/ 15 h 888955"/>
                <a:gd name="connsiteX1" fmla="*/ 507102 w 507102"/>
                <a:gd name="connsiteY1" fmla="*/ 138989 h 888955"/>
                <a:gd name="connsiteX2" fmla="*/ 507102 w 507102"/>
                <a:gd name="connsiteY2" fmla="*/ 878564 h 888955"/>
                <a:gd name="connsiteX3" fmla="*/ 506404 w 507102"/>
                <a:gd name="connsiteY3" fmla="*/ 877829 h 888955"/>
                <a:gd name="connsiteX4" fmla="*/ 258479 w 507102"/>
                <a:gd name="connsiteY4" fmla="*/ 788505 h 888955"/>
                <a:gd name="connsiteX5" fmla="*/ 10554 w 507102"/>
                <a:gd name="connsiteY5" fmla="*/ 877829 h 888955"/>
                <a:gd name="connsiteX6" fmla="*/ 0 w 507102"/>
                <a:gd name="connsiteY6" fmla="*/ 888955 h 888955"/>
                <a:gd name="connsiteX7" fmla="*/ 0 w 507102"/>
                <a:gd name="connsiteY7" fmla="*/ 138989 h 888955"/>
                <a:gd name="connsiteX8" fmla="*/ 260838 w 507102"/>
                <a:gd name="connsiteY8" fmla="*/ 15 h 888955"/>
                <a:gd name="connsiteX0" fmla="*/ 0 w 507102"/>
                <a:gd name="connsiteY0" fmla="*/ 93098 h 843064"/>
                <a:gd name="connsiteX1" fmla="*/ 507102 w 507102"/>
                <a:gd name="connsiteY1" fmla="*/ 93098 h 843064"/>
                <a:gd name="connsiteX2" fmla="*/ 507102 w 507102"/>
                <a:gd name="connsiteY2" fmla="*/ 832673 h 843064"/>
                <a:gd name="connsiteX3" fmla="*/ 506404 w 507102"/>
                <a:gd name="connsiteY3" fmla="*/ 831938 h 843064"/>
                <a:gd name="connsiteX4" fmla="*/ 258479 w 507102"/>
                <a:gd name="connsiteY4" fmla="*/ 742614 h 843064"/>
                <a:gd name="connsiteX5" fmla="*/ 10554 w 507102"/>
                <a:gd name="connsiteY5" fmla="*/ 831938 h 843064"/>
                <a:gd name="connsiteX6" fmla="*/ 0 w 507102"/>
                <a:gd name="connsiteY6" fmla="*/ 843064 h 843064"/>
                <a:gd name="connsiteX7" fmla="*/ 0 w 507102"/>
                <a:gd name="connsiteY7" fmla="*/ 93098 h 843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07102" h="843064">
                  <a:moveTo>
                    <a:pt x="0" y="93098"/>
                  </a:moveTo>
                  <a:cubicBezTo>
                    <a:pt x="84517" y="-31896"/>
                    <a:pt x="422585" y="-30164"/>
                    <a:pt x="507102" y="93098"/>
                  </a:cubicBezTo>
                  <a:lnTo>
                    <a:pt x="507102" y="832673"/>
                  </a:lnTo>
                  <a:lnTo>
                    <a:pt x="506404" y="831938"/>
                  </a:lnTo>
                  <a:cubicBezTo>
                    <a:pt x="442955" y="776749"/>
                    <a:pt x="355300" y="742614"/>
                    <a:pt x="258479" y="742614"/>
                  </a:cubicBezTo>
                  <a:cubicBezTo>
                    <a:pt x="161658" y="742614"/>
                    <a:pt x="74004" y="776749"/>
                    <a:pt x="10554" y="831938"/>
                  </a:cubicBezTo>
                  <a:lnTo>
                    <a:pt x="0" y="843064"/>
                  </a:lnTo>
                  <a:lnTo>
                    <a:pt x="0" y="93098"/>
                  </a:lnTo>
                  <a:close/>
                </a:path>
              </a:pathLst>
            </a:custGeom>
            <a:solidFill>
              <a:srgbClr val="81C6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3668E4EF-DCC3-4D4B-862A-408B29B7BF43}"/>
                </a:ext>
              </a:extLst>
            </p:cNvPr>
            <p:cNvSpPr/>
            <p:nvPr/>
          </p:nvSpPr>
          <p:spPr>
            <a:xfrm>
              <a:off x="5588897" y="795384"/>
              <a:ext cx="507102" cy="843064"/>
            </a:xfrm>
            <a:custGeom>
              <a:avLst/>
              <a:gdLst>
                <a:gd name="connsiteX0" fmla="*/ 0 w 507102"/>
                <a:gd name="connsiteY0" fmla="*/ 838892 h 843064"/>
                <a:gd name="connsiteX1" fmla="*/ 734 w 507102"/>
                <a:gd name="connsiteY1" fmla="*/ 842290 h 843064"/>
                <a:gd name="connsiteX2" fmla="*/ 0 w 507102"/>
                <a:gd name="connsiteY2" fmla="*/ 843064 h 843064"/>
                <a:gd name="connsiteX3" fmla="*/ 253551 w 507102"/>
                <a:gd name="connsiteY3" fmla="*/ 2 h 843064"/>
                <a:gd name="connsiteX4" fmla="*/ 507102 w 507102"/>
                <a:gd name="connsiteY4" fmla="*/ 93098 h 843064"/>
                <a:gd name="connsiteX5" fmla="*/ 507102 w 507102"/>
                <a:gd name="connsiteY5" fmla="*/ 832673 h 843064"/>
                <a:gd name="connsiteX6" fmla="*/ 506404 w 507102"/>
                <a:gd name="connsiteY6" fmla="*/ 831938 h 843064"/>
                <a:gd name="connsiteX7" fmla="*/ 394956 w 507102"/>
                <a:gd name="connsiteY7" fmla="*/ 766580 h 843064"/>
                <a:gd name="connsiteX8" fmla="*/ 354875 w 507102"/>
                <a:gd name="connsiteY8" fmla="*/ 759542 h 843064"/>
                <a:gd name="connsiteX9" fmla="*/ 306006 w 507102"/>
                <a:gd name="connsiteY9" fmla="*/ 744165 h 843064"/>
                <a:gd name="connsiteX10" fmla="*/ 220267 w 507102"/>
                <a:gd name="connsiteY10" fmla="*/ 736087 h 843064"/>
                <a:gd name="connsiteX11" fmla="*/ 4473 w 507102"/>
                <a:gd name="connsiteY11" fmla="*/ 818166 h 843064"/>
                <a:gd name="connsiteX12" fmla="*/ 0 w 507102"/>
                <a:gd name="connsiteY12" fmla="*/ 838874 h 843064"/>
                <a:gd name="connsiteX13" fmla="*/ 0 w 507102"/>
                <a:gd name="connsiteY13" fmla="*/ 93098 h 843064"/>
                <a:gd name="connsiteX14" fmla="*/ 253551 w 507102"/>
                <a:gd name="connsiteY14" fmla="*/ 2 h 843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07102" h="843064">
                  <a:moveTo>
                    <a:pt x="0" y="838892"/>
                  </a:moveTo>
                  <a:lnTo>
                    <a:pt x="734" y="842290"/>
                  </a:lnTo>
                  <a:lnTo>
                    <a:pt x="0" y="843064"/>
                  </a:lnTo>
                  <a:close/>
                  <a:moveTo>
                    <a:pt x="253551" y="2"/>
                  </a:moveTo>
                  <a:cubicBezTo>
                    <a:pt x="359198" y="219"/>
                    <a:pt x="464844" y="31467"/>
                    <a:pt x="507102" y="93098"/>
                  </a:cubicBezTo>
                  <a:lnTo>
                    <a:pt x="507102" y="832673"/>
                  </a:lnTo>
                  <a:lnTo>
                    <a:pt x="506404" y="831938"/>
                  </a:lnTo>
                  <a:cubicBezTo>
                    <a:pt x="474680" y="804344"/>
                    <a:pt x="436904" y="782013"/>
                    <a:pt x="394956" y="766580"/>
                  </a:cubicBezTo>
                  <a:lnTo>
                    <a:pt x="354875" y="759542"/>
                  </a:lnTo>
                  <a:lnTo>
                    <a:pt x="306006" y="744165"/>
                  </a:lnTo>
                  <a:cubicBezTo>
                    <a:pt x="279653" y="738963"/>
                    <a:pt x="250680" y="736087"/>
                    <a:pt x="220267" y="736087"/>
                  </a:cubicBezTo>
                  <a:cubicBezTo>
                    <a:pt x="113823" y="736087"/>
                    <a:pt x="25013" y="771323"/>
                    <a:pt x="4473" y="818166"/>
                  </a:cubicBezTo>
                  <a:lnTo>
                    <a:pt x="0" y="838874"/>
                  </a:lnTo>
                  <a:lnTo>
                    <a:pt x="0" y="93098"/>
                  </a:lnTo>
                  <a:cubicBezTo>
                    <a:pt x="42259" y="30601"/>
                    <a:pt x="147905" y="-215"/>
                    <a:pt x="253551" y="2"/>
                  </a:cubicBezTo>
                  <a:close/>
                </a:path>
              </a:pathLst>
            </a:custGeom>
            <a:gradFill>
              <a:gsLst>
                <a:gs pos="30000">
                  <a:srgbClr val="3BB0FF"/>
                </a:gs>
                <a:gs pos="100000">
                  <a:srgbClr val="0066CC"/>
                </a:gs>
                <a:gs pos="0">
                  <a:srgbClr val="0099FF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790BBB70-9D95-4445-A409-A73FD469BA7D}"/>
              </a:ext>
            </a:extLst>
          </p:cNvPr>
          <p:cNvGrpSpPr/>
          <p:nvPr/>
        </p:nvGrpSpPr>
        <p:grpSpPr>
          <a:xfrm>
            <a:off x="1378226" y="5106767"/>
            <a:ext cx="3372233" cy="1031529"/>
            <a:chOff x="3266141" y="795384"/>
            <a:chExt cx="3372233" cy="1031529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7E25073D-BD50-4D85-BF53-00A6295AB157}"/>
                </a:ext>
              </a:extLst>
            </p:cNvPr>
            <p:cNvSpPr/>
            <p:nvPr/>
          </p:nvSpPr>
          <p:spPr>
            <a:xfrm flipH="1">
              <a:off x="5791874" y="1039957"/>
              <a:ext cx="846500" cy="786956"/>
            </a:xfrm>
            <a:prstGeom prst="rect">
              <a:avLst/>
            </a:prstGeom>
            <a:gradFill>
              <a:gsLst>
                <a:gs pos="100000">
                  <a:schemeClr val="tx1"/>
                </a:gs>
                <a:gs pos="0">
                  <a:srgbClr val="E9EBEA">
                    <a:alpha val="0"/>
                  </a:srgbClr>
                </a:gs>
              </a:gsLst>
              <a:lin ang="0" scaled="1"/>
            </a:gra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3370B0A7-4424-4BF5-AA37-8628ABFD3DCD}"/>
                </a:ext>
              </a:extLst>
            </p:cNvPr>
            <p:cNvSpPr/>
            <p:nvPr/>
          </p:nvSpPr>
          <p:spPr>
            <a:xfrm rot="5400000">
              <a:off x="5848454" y="1528250"/>
              <a:ext cx="283053" cy="212035"/>
            </a:xfrm>
            <a:custGeom>
              <a:avLst/>
              <a:gdLst>
                <a:gd name="connsiteX0" fmla="*/ 238370 w 476740"/>
                <a:gd name="connsiteY0" fmla="*/ 0 h 238369"/>
                <a:gd name="connsiteX1" fmla="*/ 458008 w 476740"/>
                <a:gd name="connsiteY1" fmla="*/ 145586 h 238369"/>
                <a:gd name="connsiteX2" fmla="*/ 476740 w 476740"/>
                <a:gd name="connsiteY2" fmla="*/ 238369 h 238369"/>
                <a:gd name="connsiteX3" fmla="*/ 0 w 476740"/>
                <a:gd name="connsiteY3" fmla="*/ 238369 h 238369"/>
                <a:gd name="connsiteX4" fmla="*/ 18733 w 476740"/>
                <a:gd name="connsiteY4" fmla="*/ 145586 h 238369"/>
                <a:gd name="connsiteX5" fmla="*/ 238370 w 476740"/>
                <a:gd name="connsiteY5" fmla="*/ 0 h 238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6740" h="238369">
                  <a:moveTo>
                    <a:pt x="238370" y="0"/>
                  </a:moveTo>
                  <a:cubicBezTo>
                    <a:pt x="337106" y="0"/>
                    <a:pt x="421821" y="60031"/>
                    <a:pt x="458008" y="145586"/>
                  </a:cubicBezTo>
                  <a:lnTo>
                    <a:pt x="476740" y="238369"/>
                  </a:lnTo>
                  <a:lnTo>
                    <a:pt x="0" y="238369"/>
                  </a:lnTo>
                  <a:lnTo>
                    <a:pt x="18733" y="145586"/>
                  </a:lnTo>
                  <a:cubicBezTo>
                    <a:pt x="54919" y="60031"/>
                    <a:pt x="139634" y="0"/>
                    <a:pt x="238370" y="0"/>
                  </a:cubicBezTo>
                  <a:close/>
                </a:path>
              </a:pathLst>
            </a:custGeom>
            <a:solidFill>
              <a:srgbClr val="500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F1DF8663-AF3A-41B8-BB67-1018EFA4DAFC}"/>
                </a:ext>
              </a:extLst>
            </p:cNvPr>
            <p:cNvSpPr/>
            <p:nvPr/>
          </p:nvSpPr>
          <p:spPr>
            <a:xfrm>
              <a:off x="3266141" y="1113182"/>
              <a:ext cx="2617824" cy="662609"/>
            </a:xfrm>
            <a:prstGeom prst="rect">
              <a:avLst/>
            </a:prstGeom>
            <a:gradFill flip="none" rotWithShape="1">
              <a:gsLst>
                <a:gs pos="100000">
                  <a:srgbClr val="800080"/>
                </a:gs>
                <a:gs pos="0">
                  <a:srgbClr val="CC00C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0402447C-5563-47D4-A6AB-16E733A4D9B5}"/>
                </a:ext>
              </a:extLst>
            </p:cNvPr>
            <p:cNvGrpSpPr/>
            <p:nvPr/>
          </p:nvGrpSpPr>
          <p:grpSpPr>
            <a:xfrm>
              <a:off x="5588896" y="1531471"/>
              <a:ext cx="390125" cy="205592"/>
              <a:chOff x="5588896" y="1531471"/>
              <a:chExt cx="390125" cy="205592"/>
            </a:xfrm>
          </p:grpSpPr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57A3E0D0-1BBE-4B9B-B360-65FEE22D8563}"/>
                  </a:ext>
                </a:extLst>
              </p:cNvPr>
              <p:cNvSpPr/>
              <p:nvPr/>
            </p:nvSpPr>
            <p:spPr>
              <a:xfrm>
                <a:off x="5588896" y="1531471"/>
                <a:ext cx="390125" cy="205592"/>
              </a:xfrm>
              <a:prstGeom prst="ellipse">
                <a:avLst/>
              </a:prstGeom>
              <a:gradFill flip="none" rotWithShape="1">
                <a:gsLst>
                  <a:gs pos="52000">
                    <a:srgbClr val="FF1DFF"/>
                  </a:gs>
                  <a:gs pos="14000">
                    <a:srgbClr val="500050"/>
                  </a:gs>
                  <a:gs pos="100000">
                    <a:srgbClr val="800080"/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1AC9F0FA-FDDF-4393-9AD2-8CEAC7378B30}"/>
                  </a:ext>
                </a:extLst>
              </p:cNvPr>
              <p:cNvSpPr/>
              <p:nvPr/>
            </p:nvSpPr>
            <p:spPr>
              <a:xfrm rot="16200000" flipH="1">
                <a:off x="5744692" y="1607018"/>
                <a:ext cx="104738" cy="94655"/>
              </a:xfrm>
              <a:custGeom>
                <a:avLst/>
                <a:gdLst>
                  <a:gd name="connsiteX0" fmla="*/ 238370 w 476740"/>
                  <a:gd name="connsiteY0" fmla="*/ 0 h 238369"/>
                  <a:gd name="connsiteX1" fmla="*/ 458008 w 476740"/>
                  <a:gd name="connsiteY1" fmla="*/ 145586 h 238369"/>
                  <a:gd name="connsiteX2" fmla="*/ 476740 w 476740"/>
                  <a:gd name="connsiteY2" fmla="*/ 238369 h 238369"/>
                  <a:gd name="connsiteX3" fmla="*/ 0 w 476740"/>
                  <a:gd name="connsiteY3" fmla="*/ 238369 h 238369"/>
                  <a:gd name="connsiteX4" fmla="*/ 18733 w 476740"/>
                  <a:gd name="connsiteY4" fmla="*/ 145586 h 238369"/>
                  <a:gd name="connsiteX5" fmla="*/ 238370 w 476740"/>
                  <a:gd name="connsiteY5" fmla="*/ 0 h 2383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76740" h="238369">
                    <a:moveTo>
                      <a:pt x="238370" y="0"/>
                    </a:moveTo>
                    <a:cubicBezTo>
                      <a:pt x="337106" y="0"/>
                      <a:pt x="421821" y="60031"/>
                      <a:pt x="458008" y="145586"/>
                    </a:cubicBezTo>
                    <a:lnTo>
                      <a:pt x="476740" y="238369"/>
                    </a:lnTo>
                    <a:lnTo>
                      <a:pt x="0" y="238369"/>
                    </a:lnTo>
                    <a:lnTo>
                      <a:pt x="18733" y="145586"/>
                    </a:lnTo>
                    <a:cubicBezTo>
                      <a:pt x="54919" y="60031"/>
                      <a:pt x="139634" y="0"/>
                      <a:pt x="238370" y="0"/>
                    </a:cubicBezTo>
                    <a:close/>
                  </a:path>
                </a:pathLst>
              </a:custGeom>
              <a:solidFill>
                <a:srgbClr val="1A001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567ADECE-184B-4C7C-9815-14AE0D1E1C72}"/>
                </a:ext>
              </a:extLst>
            </p:cNvPr>
            <p:cNvSpPr/>
            <p:nvPr/>
          </p:nvSpPr>
          <p:spPr>
            <a:xfrm>
              <a:off x="5751482" y="1221349"/>
              <a:ext cx="225789" cy="441729"/>
            </a:xfrm>
            <a:custGeom>
              <a:avLst/>
              <a:gdLst>
                <a:gd name="connsiteX0" fmla="*/ 264315 w 507102"/>
                <a:gd name="connsiteY0" fmla="*/ 61 h 819465"/>
                <a:gd name="connsiteX1" fmla="*/ 507102 w 507102"/>
                <a:gd name="connsiteY1" fmla="*/ 69499 h 819465"/>
                <a:gd name="connsiteX2" fmla="*/ 507102 w 507102"/>
                <a:gd name="connsiteY2" fmla="*/ 809074 h 819465"/>
                <a:gd name="connsiteX3" fmla="*/ 506404 w 507102"/>
                <a:gd name="connsiteY3" fmla="*/ 808339 h 819465"/>
                <a:gd name="connsiteX4" fmla="*/ 258479 w 507102"/>
                <a:gd name="connsiteY4" fmla="*/ 719015 h 819465"/>
                <a:gd name="connsiteX5" fmla="*/ 10554 w 507102"/>
                <a:gd name="connsiteY5" fmla="*/ 808339 h 819465"/>
                <a:gd name="connsiteX6" fmla="*/ 0 w 507102"/>
                <a:gd name="connsiteY6" fmla="*/ 819465 h 819465"/>
                <a:gd name="connsiteX7" fmla="*/ 0 w 507102"/>
                <a:gd name="connsiteY7" fmla="*/ 69499 h 819465"/>
                <a:gd name="connsiteX8" fmla="*/ 264315 w 507102"/>
                <a:gd name="connsiteY8" fmla="*/ 61 h 819465"/>
                <a:gd name="connsiteX0" fmla="*/ 260838 w 507102"/>
                <a:gd name="connsiteY0" fmla="*/ 15 h 888955"/>
                <a:gd name="connsiteX1" fmla="*/ 507102 w 507102"/>
                <a:gd name="connsiteY1" fmla="*/ 138989 h 888955"/>
                <a:gd name="connsiteX2" fmla="*/ 507102 w 507102"/>
                <a:gd name="connsiteY2" fmla="*/ 878564 h 888955"/>
                <a:gd name="connsiteX3" fmla="*/ 506404 w 507102"/>
                <a:gd name="connsiteY3" fmla="*/ 877829 h 888955"/>
                <a:gd name="connsiteX4" fmla="*/ 258479 w 507102"/>
                <a:gd name="connsiteY4" fmla="*/ 788505 h 888955"/>
                <a:gd name="connsiteX5" fmla="*/ 10554 w 507102"/>
                <a:gd name="connsiteY5" fmla="*/ 877829 h 888955"/>
                <a:gd name="connsiteX6" fmla="*/ 0 w 507102"/>
                <a:gd name="connsiteY6" fmla="*/ 888955 h 888955"/>
                <a:gd name="connsiteX7" fmla="*/ 0 w 507102"/>
                <a:gd name="connsiteY7" fmla="*/ 138989 h 888955"/>
                <a:gd name="connsiteX8" fmla="*/ 260838 w 507102"/>
                <a:gd name="connsiteY8" fmla="*/ 15 h 888955"/>
                <a:gd name="connsiteX0" fmla="*/ 0 w 507102"/>
                <a:gd name="connsiteY0" fmla="*/ 93098 h 843064"/>
                <a:gd name="connsiteX1" fmla="*/ 507102 w 507102"/>
                <a:gd name="connsiteY1" fmla="*/ 93098 h 843064"/>
                <a:gd name="connsiteX2" fmla="*/ 507102 w 507102"/>
                <a:gd name="connsiteY2" fmla="*/ 832673 h 843064"/>
                <a:gd name="connsiteX3" fmla="*/ 506404 w 507102"/>
                <a:gd name="connsiteY3" fmla="*/ 831938 h 843064"/>
                <a:gd name="connsiteX4" fmla="*/ 258479 w 507102"/>
                <a:gd name="connsiteY4" fmla="*/ 742614 h 843064"/>
                <a:gd name="connsiteX5" fmla="*/ 10554 w 507102"/>
                <a:gd name="connsiteY5" fmla="*/ 831938 h 843064"/>
                <a:gd name="connsiteX6" fmla="*/ 0 w 507102"/>
                <a:gd name="connsiteY6" fmla="*/ 843064 h 843064"/>
                <a:gd name="connsiteX7" fmla="*/ 0 w 507102"/>
                <a:gd name="connsiteY7" fmla="*/ 93098 h 843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07102" h="843064">
                  <a:moveTo>
                    <a:pt x="0" y="93098"/>
                  </a:moveTo>
                  <a:cubicBezTo>
                    <a:pt x="84517" y="-31896"/>
                    <a:pt x="422585" y="-30164"/>
                    <a:pt x="507102" y="93098"/>
                  </a:cubicBezTo>
                  <a:lnTo>
                    <a:pt x="507102" y="832673"/>
                  </a:lnTo>
                  <a:lnTo>
                    <a:pt x="506404" y="831938"/>
                  </a:lnTo>
                  <a:cubicBezTo>
                    <a:pt x="442955" y="776749"/>
                    <a:pt x="355300" y="742614"/>
                    <a:pt x="258479" y="742614"/>
                  </a:cubicBezTo>
                  <a:cubicBezTo>
                    <a:pt x="161658" y="742614"/>
                    <a:pt x="74004" y="776749"/>
                    <a:pt x="10554" y="831938"/>
                  </a:cubicBezTo>
                  <a:lnTo>
                    <a:pt x="0" y="843064"/>
                  </a:lnTo>
                  <a:lnTo>
                    <a:pt x="0" y="93098"/>
                  </a:lnTo>
                  <a:close/>
                </a:path>
              </a:pathLst>
            </a:custGeom>
            <a:solidFill>
              <a:srgbClr val="500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5FE66ED-2AE5-4430-BB29-FBB7BFF5D636}"/>
                </a:ext>
              </a:extLst>
            </p:cNvPr>
            <p:cNvSpPr/>
            <p:nvPr/>
          </p:nvSpPr>
          <p:spPr>
            <a:xfrm>
              <a:off x="5588897" y="795384"/>
              <a:ext cx="507102" cy="843064"/>
            </a:xfrm>
            <a:custGeom>
              <a:avLst/>
              <a:gdLst>
                <a:gd name="connsiteX0" fmla="*/ 0 w 507102"/>
                <a:gd name="connsiteY0" fmla="*/ 838892 h 843064"/>
                <a:gd name="connsiteX1" fmla="*/ 734 w 507102"/>
                <a:gd name="connsiteY1" fmla="*/ 842290 h 843064"/>
                <a:gd name="connsiteX2" fmla="*/ 0 w 507102"/>
                <a:gd name="connsiteY2" fmla="*/ 843064 h 843064"/>
                <a:gd name="connsiteX3" fmla="*/ 253551 w 507102"/>
                <a:gd name="connsiteY3" fmla="*/ 2 h 843064"/>
                <a:gd name="connsiteX4" fmla="*/ 507102 w 507102"/>
                <a:gd name="connsiteY4" fmla="*/ 93098 h 843064"/>
                <a:gd name="connsiteX5" fmla="*/ 507102 w 507102"/>
                <a:gd name="connsiteY5" fmla="*/ 832673 h 843064"/>
                <a:gd name="connsiteX6" fmla="*/ 506404 w 507102"/>
                <a:gd name="connsiteY6" fmla="*/ 831938 h 843064"/>
                <a:gd name="connsiteX7" fmla="*/ 394956 w 507102"/>
                <a:gd name="connsiteY7" fmla="*/ 766580 h 843064"/>
                <a:gd name="connsiteX8" fmla="*/ 354875 w 507102"/>
                <a:gd name="connsiteY8" fmla="*/ 759542 h 843064"/>
                <a:gd name="connsiteX9" fmla="*/ 306006 w 507102"/>
                <a:gd name="connsiteY9" fmla="*/ 744165 h 843064"/>
                <a:gd name="connsiteX10" fmla="*/ 220267 w 507102"/>
                <a:gd name="connsiteY10" fmla="*/ 736087 h 843064"/>
                <a:gd name="connsiteX11" fmla="*/ 4473 w 507102"/>
                <a:gd name="connsiteY11" fmla="*/ 818166 h 843064"/>
                <a:gd name="connsiteX12" fmla="*/ 0 w 507102"/>
                <a:gd name="connsiteY12" fmla="*/ 838874 h 843064"/>
                <a:gd name="connsiteX13" fmla="*/ 0 w 507102"/>
                <a:gd name="connsiteY13" fmla="*/ 93098 h 843064"/>
                <a:gd name="connsiteX14" fmla="*/ 253551 w 507102"/>
                <a:gd name="connsiteY14" fmla="*/ 2 h 843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07102" h="843064">
                  <a:moveTo>
                    <a:pt x="0" y="838892"/>
                  </a:moveTo>
                  <a:lnTo>
                    <a:pt x="734" y="842290"/>
                  </a:lnTo>
                  <a:lnTo>
                    <a:pt x="0" y="843064"/>
                  </a:lnTo>
                  <a:close/>
                  <a:moveTo>
                    <a:pt x="253551" y="2"/>
                  </a:moveTo>
                  <a:cubicBezTo>
                    <a:pt x="359198" y="219"/>
                    <a:pt x="464844" y="31467"/>
                    <a:pt x="507102" y="93098"/>
                  </a:cubicBezTo>
                  <a:lnTo>
                    <a:pt x="507102" y="832673"/>
                  </a:lnTo>
                  <a:lnTo>
                    <a:pt x="506404" y="831938"/>
                  </a:lnTo>
                  <a:cubicBezTo>
                    <a:pt x="474680" y="804344"/>
                    <a:pt x="436904" y="782013"/>
                    <a:pt x="394956" y="766580"/>
                  </a:cubicBezTo>
                  <a:lnTo>
                    <a:pt x="354875" y="759542"/>
                  </a:lnTo>
                  <a:lnTo>
                    <a:pt x="306006" y="744165"/>
                  </a:lnTo>
                  <a:cubicBezTo>
                    <a:pt x="279653" y="738963"/>
                    <a:pt x="250680" y="736087"/>
                    <a:pt x="220267" y="736087"/>
                  </a:cubicBezTo>
                  <a:cubicBezTo>
                    <a:pt x="113823" y="736087"/>
                    <a:pt x="25013" y="771323"/>
                    <a:pt x="4473" y="818166"/>
                  </a:cubicBezTo>
                  <a:lnTo>
                    <a:pt x="0" y="838874"/>
                  </a:lnTo>
                  <a:lnTo>
                    <a:pt x="0" y="93098"/>
                  </a:lnTo>
                  <a:cubicBezTo>
                    <a:pt x="42259" y="30601"/>
                    <a:pt x="147905" y="-215"/>
                    <a:pt x="253551" y="2"/>
                  </a:cubicBezTo>
                  <a:close/>
                </a:path>
              </a:pathLst>
            </a:custGeom>
            <a:gradFill>
              <a:gsLst>
                <a:gs pos="30000">
                  <a:srgbClr val="FF1DFF"/>
                </a:gs>
                <a:gs pos="100000">
                  <a:srgbClr val="800080"/>
                </a:gs>
                <a:gs pos="0">
                  <a:srgbClr val="CC00CC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F079A243-BADC-4F31-A412-9EEEAF6AB328}"/>
              </a:ext>
            </a:extLst>
          </p:cNvPr>
          <p:cNvSpPr/>
          <p:nvPr/>
        </p:nvSpPr>
        <p:spPr>
          <a:xfrm>
            <a:off x="1058179" y="407963"/>
            <a:ext cx="507102" cy="6147582"/>
          </a:xfrm>
          <a:prstGeom prst="rect">
            <a:avLst/>
          </a:prstGeom>
          <a:solidFill>
            <a:srgbClr val="F4F4F4"/>
          </a:solidFill>
          <a:ln>
            <a:noFill/>
          </a:ln>
          <a:effectLst>
            <a:outerShdw blurRad="139700" dist="889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12A8588-5ADA-4E19-8F0A-032EEE6E8825}"/>
              </a:ext>
            </a:extLst>
          </p:cNvPr>
          <p:cNvSpPr/>
          <p:nvPr/>
        </p:nvSpPr>
        <p:spPr>
          <a:xfrm>
            <a:off x="618979" y="119575"/>
            <a:ext cx="954702" cy="6738425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90F781-0837-4676-9418-4B6E4419095F}"/>
              </a:ext>
            </a:extLst>
          </p:cNvPr>
          <p:cNvSpPr txBox="1"/>
          <p:nvPr/>
        </p:nvSpPr>
        <p:spPr>
          <a:xfrm>
            <a:off x="1669276" y="1216529"/>
            <a:ext cx="5071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mpact" panose="020B0806030902050204" pitchFamily="34" charset="0"/>
                <a:ea typeface="+mn-ea"/>
                <a:cs typeface="+mn-cs"/>
              </a:rPr>
              <a:t>01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7170E67-F818-4827-A81F-B1F04BB759D5}"/>
              </a:ext>
            </a:extLst>
          </p:cNvPr>
          <p:cNvSpPr txBox="1"/>
          <p:nvPr/>
        </p:nvSpPr>
        <p:spPr>
          <a:xfrm>
            <a:off x="1665326" y="2636638"/>
            <a:ext cx="5071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mpact" panose="020B0806030902050204" pitchFamily="34" charset="0"/>
                <a:ea typeface="+mn-ea"/>
                <a:cs typeface="+mn-cs"/>
              </a:rPr>
              <a:t>02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F1709BE-1509-4AF7-9DD4-9EB691907304}"/>
              </a:ext>
            </a:extLst>
          </p:cNvPr>
          <p:cNvSpPr txBox="1"/>
          <p:nvPr/>
        </p:nvSpPr>
        <p:spPr>
          <a:xfrm>
            <a:off x="1661376" y="4084883"/>
            <a:ext cx="5071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mpact" panose="020B0806030902050204" pitchFamily="34" charset="0"/>
                <a:ea typeface="+mn-ea"/>
                <a:cs typeface="+mn-cs"/>
              </a:rPr>
              <a:t>03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CF854D2-62B5-4031-97D7-0E458CDE32C7}"/>
              </a:ext>
            </a:extLst>
          </p:cNvPr>
          <p:cNvSpPr txBox="1"/>
          <p:nvPr/>
        </p:nvSpPr>
        <p:spPr>
          <a:xfrm>
            <a:off x="1657426" y="5533128"/>
            <a:ext cx="5071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mpact" panose="020B0806030902050204" pitchFamily="34" charset="0"/>
                <a:ea typeface="+mn-ea"/>
                <a:cs typeface="+mn-cs"/>
              </a:rPr>
              <a:t>04</a:t>
            </a:r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8B6BFC09-0141-4793-AD58-F0DC472F391D}"/>
              </a:ext>
            </a:extLst>
          </p:cNvPr>
          <p:cNvGrpSpPr/>
          <p:nvPr/>
        </p:nvGrpSpPr>
        <p:grpSpPr>
          <a:xfrm>
            <a:off x="6470402" y="1165735"/>
            <a:ext cx="1057751" cy="400110"/>
            <a:chOff x="6470402" y="1165735"/>
            <a:chExt cx="1057751" cy="400110"/>
          </a:xfrm>
        </p:grpSpPr>
        <p:sp>
          <p:nvSpPr>
            <p:cNvPr id="54" name="Isosceles Triangle 53">
              <a:extLst>
                <a:ext uri="{FF2B5EF4-FFF2-40B4-BE49-F238E27FC236}">
                  <a16:creationId xmlns:a16="http://schemas.microsoft.com/office/drawing/2014/main" id="{E27C0E73-05C1-4AFF-9EF6-86FB008D9784}"/>
                </a:ext>
              </a:extLst>
            </p:cNvPr>
            <p:cNvSpPr/>
            <p:nvPr/>
          </p:nvSpPr>
          <p:spPr>
            <a:xfrm rot="16200000">
              <a:off x="6449597" y="1235760"/>
              <a:ext cx="301671" cy="260061"/>
            </a:xfrm>
            <a:prstGeom prst="triangle">
              <a:avLst/>
            </a:prstGeom>
            <a:solidFill>
              <a:srgbClr val="DB99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9B5399B4-415D-4ECA-B5DA-F5F7B3441AF8}"/>
                </a:ext>
              </a:extLst>
            </p:cNvPr>
            <p:cNvSpPr txBox="1"/>
            <p:nvPr/>
          </p:nvSpPr>
          <p:spPr>
            <a:xfrm>
              <a:off x="6681578" y="1165735"/>
              <a:ext cx="84657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endParaRP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235FF881-3C7C-4A4C-A950-C57943BC926A}"/>
              </a:ext>
            </a:extLst>
          </p:cNvPr>
          <p:cNvGrpSpPr/>
          <p:nvPr/>
        </p:nvGrpSpPr>
        <p:grpSpPr>
          <a:xfrm>
            <a:off x="5623902" y="2611664"/>
            <a:ext cx="1057676" cy="400110"/>
            <a:chOff x="5623902" y="2611664"/>
            <a:chExt cx="1057676" cy="400110"/>
          </a:xfrm>
        </p:grpSpPr>
        <p:sp>
          <p:nvSpPr>
            <p:cNvPr id="55" name="Isosceles Triangle 54">
              <a:extLst>
                <a:ext uri="{FF2B5EF4-FFF2-40B4-BE49-F238E27FC236}">
                  <a16:creationId xmlns:a16="http://schemas.microsoft.com/office/drawing/2014/main" id="{FD8268FD-8901-461B-A875-7BBEA8A15316}"/>
                </a:ext>
              </a:extLst>
            </p:cNvPr>
            <p:cNvSpPr/>
            <p:nvPr/>
          </p:nvSpPr>
          <p:spPr>
            <a:xfrm rot="16200000">
              <a:off x="5603097" y="2681689"/>
              <a:ext cx="301671" cy="260061"/>
            </a:xfrm>
            <a:prstGeom prst="triangle">
              <a:avLst/>
            </a:prstGeom>
            <a:solidFill>
              <a:srgbClr val="007A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0C4C7ED3-4C39-4701-98E9-08C77D1B5F54}"/>
                </a:ext>
              </a:extLst>
            </p:cNvPr>
            <p:cNvSpPr txBox="1"/>
            <p:nvPr/>
          </p:nvSpPr>
          <p:spPr>
            <a:xfrm>
              <a:off x="5835003" y="2611664"/>
              <a:ext cx="84657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endParaRPr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790F6ED8-2F90-4C14-B9A6-B0743C86D150}"/>
              </a:ext>
            </a:extLst>
          </p:cNvPr>
          <p:cNvGrpSpPr/>
          <p:nvPr/>
        </p:nvGrpSpPr>
        <p:grpSpPr>
          <a:xfrm>
            <a:off x="7432497" y="4030629"/>
            <a:ext cx="1088234" cy="400110"/>
            <a:chOff x="7432497" y="4030629"/>
            <a:chExt cx="1088234" cy="400110"/>
          </a:xfrm>
        </p:grpSpPr>
        <p:sp>
          <p:nvSpPr>
            <p:cNvPr id="56" name="Isosceles Triangle 55">
              <a:extLst>
                <a:ext uri="{FF2B5EF4-FFF2-40B4-BE49-F238E27FC236}">
                  <a16:creationId xmlns:a16="http://schemas.microsoft.com/office/drawing/2014/main" id="{ACCAAEB0-F795-4B6C-8834-4C2FB2A65022}"/>
                </a:ext>
              </a:extLst>
            </p:cNvPr>
            <p:cNvSpPr/>
            <p:nvPr/>
          </p:nvSpPr>
          <p:spPr>
            <a:xfrm rot="16200000">
              <a:off x="7411692" y="4100654"/>
              <a:ext cx="301671" cy="260061"/>
            </a:xfrm>
            <a:prstGeom prst="triangle">
              <a:avLst/>
            </a:prstGeom>
            <a:solidFill>
              <a:srgbClr val="006C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B4CB6841-26D7-4923-840B-019A9260BAC4}"/>
                </a:ext>
              </a:extLst>
            </p:cNvPr>
            <p:cNvSpPr txBox="1"/>
            <p:nvPr/>
          </p:nvSpPr>
          <p:spPr>
            <a:xfrm>
              <a:off x="7674156" y="4030629"/>
              <a:ext cx="84657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endParaRPr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D1844E2C-D447-4ACA-B02E-4EA6A8F9B2AF}"/>
              </a:ext>
            </a:extLst>
          </p:cNvPr>
          <p:cNvGrpSpPr/>
          <p:nvPr/>
        </p:nvGrpSpPr>
        <p:grpSpPr>
          <a:xfrm>
            <a:off x="4411060" y="5479079"/>
            <a:ext cx="1057617" cy="400110"/>
            <a:chOff x="4411060" y="5479079"/>
            <a:chExt cx="1057617" cy="400110"/>
          </a:xfrm>
        </p:grpSpPr>
        <p:sp>
          <p:nvSpPr>
            <p:cNvPr id="57" name="Isosceles Triangle 56">
              <a:extLst>
                <a:ext uri="{FF2B5EF4-FFF2-40B4-BE49-F238E27FC236}">
                  <a16:creationId xmlns:a16="http://schemas.microsoft.com/office/drawing/2014/main" id="{ABF07F94-1D03-454A-B60E-F5891739C258}"/>
                </a:ext>
              </a:extLst>
            </p:cNvPr>
            <p:cNvSpPr/>
            <p:nvPr/>
          </p:nvSpPr>
          <p:spPr>
            <a:xfrm rot="16200000">
              <a:off x="4390255" y="5549104"/>
              <a:ext cx="301671" cy="260061"/>
            </a:xfrm>
            <a:prstGeom prst="triangle">
              <a:avLst/>
            </a:prstGeom>
            <a:solidFill>
              <a:srgbClr val="9A00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0279DC36-EAC5-4986-801B-F1905DF545F7}"/>
                </a:ext>
              </a:extLst>
            </p:cNvPr>
            <p:cNvSpPr txBox="1"/>
            <p:nvPr/>
          </p:nvSpPr>
          <p:spPr>
            <a:xfrm>
              <a:off x="4622102" y="5479079"/>
              <a:ext cx="84657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endParaRP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0CDBD64D-2E5D-4EAA-A554-66D4CC847768}"/>
              </a:ext>
            </a:extLst>
          </p:cNvPr>
          <p:cNvGrpSpPr/>
          <p:nvPr/>
        </p:nvGrpSpPr>
        <p:grpSpPr>
          <a:xfrm>
            <a:off x="7035004" y="1113182"/>
            <a:ext cx="3756074" cy="792874"/>
            <a:chOff x="7710911" y="689019"/>
            <a:chExt cx="3756074" cy="792874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BC136A21-C2CA-40D6-9D4B-05519F8881AD}"/>
                </a:ext>
              </a:extLst>
            </p:cNvPr>
            <p:cNvSpPr txBox="1"/>
            <p:nvPr/>
          </p:nvSpPr>
          <p:spPr>
            <a:xfrm>
              <a:off x="7710911" y="689019"/>
              <a:ext cx="322150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Century Gothic" panose="020B0502020202020204" pitchFamily="34" charset="0"/>
                  <a:ea typeface="+mn-ea"/>
                  <a:cs typeface="+mn-cs"/>
                </a:rPr>
                <a:t>Data Model View</a:t>
              </a:r>
            </a:p>
          </p:txBody>
        </p: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6BE5F6CA-B241-4CDB-A6ED-880EBDF0F26F}"/>
                </a:ext>
              </a:extLst>
            </p:cNvPr>
            <p:cNvCxnSpPr/>
            <p:nvPr/>
          </p:nvCxnSpPr>
          <p:spPr>
            <a:xfrm>
              <a:off x="7710911" y="1481893"/>
              <a:ext cx="3756074" cy="0"/>
            </a:xfrm>
            <a:prstGeom prst="line">
              <a:avLst/>
            </a:prstGeom>
            <a:ln>
              <a:solidFill>
                <a:schemeClr val="bg1">
                  <a:lumMod val="9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448A0D85-A613-41E8-B370-9F63FF58AE18}"/>
              </a:ext>
            </a:extLst>
          </p:cNvPr>
          <p:cNvGrpSpPr/>
          <p:nvPr/>
        </p:nvGrpSpPr>
        <p:grpSpPr>
          <a:xfrm>
            <a:off x="6154370" y="2527158"/>
            <a:ext cx="5726743" cy="792874"/>
            <a:chOff x="7710910" y="689019"/>
            <a:chExt cx="5726743" cy="792874"/>
          </a:xfrm>
        </p:grpSpPr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38038865-45C5-4364-98BB-3CCA126CA71D}"/>
                </a:ext>
              </a:extLst>
            </p:cNvPr>
            <p:cNvSpPr txBox="1"/>
            <p:nvPr/>
          </p:nvSpPr>
          <p:spPr>
            <a:xfrm>
              <a:off x="7710910" y="689019"/>
              <a:ext cx="57267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000" b="1" i="0" u="none" strike="noStrike" cap="none" spc="0" normalizeH="0" baseline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Century Gothic" panose="020B0502020202020204" pitchFamily="34" charset="0"/>
                </a:defRPr>
              </a:lvl1pPr>
            </a:lstStyle>
            <a:p>
              <a:r>
                <a:rPr lang="en-US" sz="2800" dirty="0"/>
                <a:t>Type of Joints</a:t>
              </a:r>
            </a:p>
          </p:txBody>
        </p: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005DD87A-3345-46F2-BC14-59D75D492DB4}"/>
                </a:ext>
              </a:extLst>
            </p:cNvPr>
            <p:cNvCxnSpPr/>
            <p:nvPr/>
          </p:nvCxnSpPr>
          <p:spPr>
            <a:xfrm>
              <a:off x="7710911" y="1481893"/>
              <a:ext cx="3756074" cy="0"/>
            </a:xfrm>
            <a:prstGeom prst="line">
              <a:avLst/>
            </a:prstGeom>
            <a:ln>
              <a:solidFill>
                <a:schemeClr val="bg1">
                  <a:lumMod val="9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9C11B1E9-7C4C-4209-B762-C861E3EAFA16}"/>
              </a:ext>
            </a:extLst>
          </p:cNvPr>
          <p:cNvGrpSpPr/>
          <p:nvPr/>
        </p:nvGrpSpPr>
        <p:grpSpPr>
          <a:xfrm>
            <a:off x="7971323" y="3966415"/>
            <a:ext cx="3909791" cy="792874"/>
            <a:chOff x="7710910" y="689019"/>
            <a:chExt cx="3909791" cy="792874"/>
          </a:xfrm>
        </p:grpSpPr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E7360A1C-BF56-4720-BA37-8CA655DE407F}"/>
                </a:ext>
              </a:extLst>
            </p:cNvPr>
            <p:cNvSpPr txBox="1"/>
            <p:nvPr/>
          </p:nvSpPr>
          <p:spPr>
            <a:xfrm>
              <a:off x="7710910" y="689019"/>
              <a:ext cx="390979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800" b="1" i="0" u="none" strike="noStrike" cap="none" spc="0" normalizeH="0" baseline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Century Gothic" panose="020B0502020202020204" pitchFamily="34" charset="0"/>
                </a:defRPr>
              </a:lvl1pPr>
            </a:lstStyle>
            <a:p>
              <a:r>
                <a:rPr lang="en-US" dirty="0"/>
                <a:t>Table Relationship</a:t>
              </a:r>
            </a:p>
          </p:txBody>
        </p: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6F7DFED2-EB02-4047-AF1A-6E1E5A067723}"/>
                </a:ext>
              </a:extLst>
            </p:cNvPr>
            <p:cNvCxnSpPr/>
            <p:nvPr/>
          </p:nvCxnSpPr>
          <p:spPr>
            <a:xfrm>
              <a:off x="7710911" y="1481893"/>
              <a:ext cx="3756074" cy="0"/>
            </a:xfrm>
            <a:prstGeom prst="line">
              <a:avLst/>
            </a:prstGeom>
            <a:noFill/>
          </p:spPr>
        </p:cxn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381BF3D3-1697-409F-AB24-7D22BD354F6C}"/>
              </a:ext>
            </a:extLst>
          </p:cNvPr>
          <p:cNvGrpSpPr/>
          <p:nvPr/>
        </p:nvGrpSpPr>
        <p:grpSpPr>
          <a:xfrm>
            <a:off x="4874097" y="5395724"/>
            <a:ext cx="4198570" cy="792874"/>
            <a:chOff x="7710911" y="689019"/>
            <a:chExt cx="4198570" cy="792874"/>
          </a:xfrm>
        </p:grpSpPr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39A2A3FC-7D13-4014-8BE7-2FC62BA22535}"/>
                </a:ext>
              </a:extLst>
            </p:cNvPr>
            <p:cNvSpPr txBox="1"/>
            <p:nvPr/>
          </p:nvSpPr>
          <p:spPr>
            <a:xfrm>
              <a:off x="7710911" y="689019"/>
              <a:ext cx="419857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800" b="1" i="0" u="none" strike="noStrike" cap="none" spc="0" normalizeH="0" baseline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Century Gothic" panose="020B0502020202020204" pitchFamily="34" charset="0"/>
                </a:defRPr>
              </a:lvl1pPr>
            </a:lstStyle>
            <a:p>
              <a:r>
                <a:rPr lang="en-US" dirty="0"/>
                <a:t>Cross Filtering Direction</a:t>
              </a:r>
            </a:p>
          </p:txBody>
        </p: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0206ECEB-4AC4-43A4-B064-9C5F4E33FEB7}"/>
                </a:ext>
              </a:extLst>
            </p:cNvPr>
            <p:cNvCxnSpPr/>
            <p:nvPr/>
          </p:nvCxnSpPr>
          <p:spPr>
            <a:xfrm>
              <a:off x="7710911" y="1481893"/>
              <a:ext cx="3756074" cy="0"/>
            </a:xfrm>
            <a:prstGeom prst="line">
              <a:avLst/>
            </a:prstGeom>
            <a:noFill/>
          </p:spPr>
        </p:cxn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81FAF79A-9CD1-71F7-0F61-1BBAF485EC76}"/>
              </a:ext>
            </a:extLst>
          </p:cNvPr>
          <p:cNvSpPr/>
          <p:nvPr/>
        </p:nvSpPr>
        <p:spPr>
          <a:xfrm rot="16200000">
            <a:off x="-2254163" y="2953715"/>
            <a:ext cx="6738426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800" b="1" dirty="0">
                <a:ln w="0"/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Module Contents</a:t>
            </a:r>
            <a:endParaRPr lang="en-US" sz="4800" b="1" cap="none" spc="0" dirty="0">
              <a:ln w="0"/>
              <a:solidFill>
                <a:srgbClr val="00206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59779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7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17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000"/>
                            </p:stCondLst>
                            <p:childTnLst>
                              <p:par>
                                <p:cTn id="75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17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500"/>
                            </p:stCondLst>
                            <p:childTnLst>
                              <p:par>
                                <p:cTn id="96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1000"/>
                            </p:stCondLst>
                            <p:childTnLst>
                              <p:par>
                                <p:cTn id="103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17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50" grpId="0"/>
      <p:bldP spid="51" grpId="0"/>
      <p:bldP spid="5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EA7D87C-A579-5F71-C151-CD28AD0617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4196" y="547481"/>
            <a:ext cx="7401958" cy="296268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C64C312-C934-4D58-A513-25FA39BE4BE4}"/>
              </a:ext>
            </a:extLst>
          </p:cNvPr>
          <p:cNvSpPr/>
          <p:nvPr/>
        </p:nvSpPr>
        <p:spPr>
          <a:xfrm>
            <a:off x="1049551" y="4022025"/>
            <a:ext cx="2425536" cy="923330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INSERT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AC4082-73DC-266B-A496-0CA8BA383E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9039" y="3429000"/>
            <a:ext cx="9252271" cy="457200"/>
          </a:xfrm>
          <a:prstGeom prst="rect">
            <a:avLst/>
          </a:prstGeom>
        </p:spPr>
      </p:pic>
      <p:pic>
        <p:nvPicPr>
          <p:cNvPr id="2" name="Picture 2" descr="Red cross. Wrong symbol. Incorrect sign. Error in circle Stock Vector |  Adobe Stock">
            <a:extLst>
              <a:ext uri="{FF2B5EF4-FFF2-40B4-BE49-F238E27FC236}">
                <a16:creationId xmlns:a16="http://schemas.microsoft.com/office/drawing/2014/main" id="{43AC4491-8424-118A-5376-FBFF95B0E7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7835" y="3305320"/>
            <a:ext cx="785729" cy="785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5008CFB-48F7-0222-AE6A-D71C85FF89D5}"/>
              </a:ext>
            </a:extLst>
          </p:cNvPr>
          <p:cNvSpPr/>
          <p:nvPr/>
        </p:nvSpPr>
        <p:spPr>
          <a:xfrm>
            <a:off x="2262319" y="441051"/>
            <a:ext cx="1114408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Emp</a:t>
            </a:r>
          </a:p>
        </p:txBody>
      </p:sp>
    </p:spTree>
    <p:extLst>
      <p:ext uri="{BB962C8B-B14F-4D97-AF65-F5344CB8AC3E}">
        <p14:creationId xmlns:p14="http://schemas.microsoft.com/office/powerpoint/2010/main" val="597329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EA7D87C-A579-5F71-C151-CD28AD0617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4196" y="547481"/>
            <a:ext cx="7401958" cy="296268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C64C312-C934-4D58-A513-25FA39BE4BE4}"/>
              </a:ext>
            </a:extLst>
          </p:cNvPr>
          <p:cNvSpPr/>
          <p:nvPr/>
        </p:nvSpPr>
        <p:spPr>
          <a:xfrm>
            <a:off x="1049551" y="4022025"/>
            <a:ext cx="2425536" cy="923330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INSERT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45EAA0-9589-A3F5-8010-F04CB29DC2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2301" y="3346939"/>
            <a:ext cx="7325747" cy="41915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748135E-4965-F401-93E2-5AAF36CE9B3C}"/>
              </a:ext>
            </a:extLst>
          </p:cNvPr>
          <p:cNvSpPr/>
          <p:nvPr/>
        </p:nvSpPr>
        <p:spPr>
          <a:xfrm>
            <a:off x="2262319" y="441051"/>
            <a:ext cx="1114408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Emp</a:t>
            </a:r>
          </a:p>
        </p:txBody>
      </p:sp>
    </p:spTree>
    <p:extLst>
      <p:ext uri="{BB962C8B-B14F-4D97-AF65-F5344CB8AC3E}">
        <p14:creationId xmlns:p14="http://schemas.microsoft.com/office/powerpoint/2010/main" val="2664256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C54734F-D5B9-353B-94CE-C4FF6E84DB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8220" y="224473"/>
            <a:ext cx="7392432" cy="3305636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34AD3FD1-261A-2ADF-CF5F-A67C0A7C3B71}"/>
              </a:ext>
            </a:extLst>
          </p:cNvPr>
          <p:cNvGrpSpPr/>
          <p:nvPr/>
        </p:nvGrpSpPr>
        <p:grpSpPr>
          <a:xfrm>
            <a:off x="252369" y="0"/>
            <a:ext cx="2309885" cy="3936831"/>
            <a:chOff x="490191" y="3630168"/>
            <a:chExt cx="2309885" cy="3936831"/>
          </a:xfrm>
        </p:grpSpPr>
        <p:pic>
          <p:nvPicPr>
            <p:cNvPr id="7" name="Picture 2" descr="3D man near red question mark | Chantal Milot RMT and Associates">
              <a:extLst>
                <a:ext uri="{FF2B5EF4-FFF2-40B4-BE49-F238E27FC236}">
                  <a16:creationId xmlns:a16="http://schemas.microsoft.com/office/drawing/2014/main" id="{375430F6-9852-CA41-3846-69E019F0E3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0191" y="3630168"/>
              <a:ext cx="2309885" cy="30358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E6A9C60-B7E8-49C1-A784-BDAC4386B31A}"/>
                </a:ext>
              </a:extLst>
            </p:cNvPr>
            <p:cNvSpPr/>
            <p:nvPr/>
          </p:nvSpPr>
          <p:spPr>
            <a:xfrm>
              <a:off x="490191" y="6551336"/>
              <a:ext cx="2292615" cy="1015663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91440" tIns="45720" rIns="91440" bIns="4572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ar-EG" sz="6000" b="0" i="0" u="none" strike="noStrike" kern="1200" cap="none" spc="0" normalizeH="0" baseline="0" noProof="0" dirty="0">
                  <a:ln w="0"/>
                  <a:solidFill>
                    <a:srgbClr val="FF0000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bri" panose="020F0502020204030204"/>
                  <a:ea typeface="+mn-ea"/>
                  <a:cs typeface="Akhbar MT" pitchFamily="2" charset="-78"/>
                </a:rPr>
                <a:t>الإسكندرية</a:t>
              </a:r>
              <a:endParaRPr kumimoji="0" lang="en-US" sz="6000" b="0" i="0" u="none" strike="noStrike" kern="1200" cap="none" spc="0" normalizeH="0" baseline="0" noProof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Akhbar MT" pitchFamily="2" charset="-78"/>
              </a:endParaRP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A1A6371F-0A6B-4A4C-D05C-8CB1F5C4D5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3108" y="4225249"/>
            <a:ext cx="8925890" cy="1413551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146A452D-2B92-7F08-4849-BB57DB123471}"/>
              </a:ext>
            </a:extLst>
          </p:cNvPr>
          <p:cNvGrpSpPr/>
          <p:nvPr/>
        </p:nvGrpSpPr>
        <p:grpSpPr>
          <a:xfrm>
            <a:off x="6451023" y="3070305"/>
            <a:ext cx="1444092" cy="560223"/>
            <a:chOff x="6783532" y="3035808"/>
            <a:chExt cx="1444092" cy="560223"/>
          </a:xfrm>
        </p:grpSpPr>
        <p:pic>
          <p:nvPicPr>
            <p:cNvPr id="3074" name="Picture 2" descr="3d Red Question Mark Stock Photo - Download Image Now - Question Mark,  Asking, Three Dimensional - iStock">
              <a:extLst>
                <a:ext uri="{FF2B5EF4-FFF2-40B4-BE49-F238E27FC236}">
                  <a16:creationId xmlns:a16="http://schemas.microsoft.com/office/drawing/2014/main" id="{894E3720-902F-771C-D686-D6E56FAC00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86720" y="3035808"/>
              <a:ext cx="540904" cy="5409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2" descr="3d Red Question Mark Stock Photo - Download Image Now - Question Mark,  Asking, Three Dimensional - iStock">
              <a:extLst>
                <a:ext uri="{FF2B5EF4-FFF2-40B4-BE49-F238E27FC236}">
                  <a16:creationId xmlns:a16="http://schemas.microsoft.com/office/drawing/2014/main" id="{6CE78CFD-C344-6DA6-4097-CFCDB675CD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83532" y="3055127"/>
              <a:ext cx="540904" cy="5409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2" descr="3d Red Question Mark Stock Photo - Download Image Now - Question Mark,  Asking, Three Dimensional - iStock">
              <a:extLst>
                <a:ext uri="{FF2B5EF4-FFF2-40B4-BE49-F238E27FC236}">
                  <a16:creationId xmlns:a16="http://schemas.microsoft.com/office/drawing/2014/main" id="{A74D1689-05D3-7ABF-22B2-88002C99C8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35126" y="3035808"/>
              <a:ext cx="540904" cy="5409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5924DCB-2AC1-DD69-287B-8293E1E3CA68}"/>
              </a:ext>
            </a:extLst>
          </p:cNvPr>
          <p:cNvGrpSpPr/>
          <p:nvPr/>
        </p:nvGrpSpPr>
        <p:grpSpPr>
          <a:xfrm>
            <a:off x="3589063" y="1389579"/>
            <a:ext cx="1586921" cy="2131096"/>
            <a:chOff x="3589063" y="1389579"/>
            <a:chExt cx="1586921" cy="2131096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FC31CD0C-BAD3-A87C-6170-4B0B15CE48CC}"/>
                </a:ext>
              </a:extLst>
            </p:cNvPr>
            <p:cNvSpPr/>
            <p:nvPr/>
          </p:nvSpPr>
          <p:spPr>
            <a:xfrm>
              <a:off x="3589479" y="3039640"/>
              <a:ext cx="1586505" cy="481035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503F6CD8-D911-65E6-A8BF-AC8597916C98}"/>
                </a:ext>
              </a:extLst>
            </p:cNvPr>
            <p:cNvSpPr/>
            <p:nvPr/>
          </p:nvSpPr>
          <p:spPr>
            <a:xfrm>
              <a:off x="3589063" y="2414396"/>
              <a:ext cx="1586505" cy="481035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EB175B17-91B5-CD64-1D31-8897E7B284C4}"/>
                </a:ext>
              </a:extLst>
            </p:cNvPr>
            <p:cNvSpPr/>
            <p:nvPr/>
          </p:nvSpPr>
          <p:spPr>
            <a:xfrm>
              <a:off x="3589063" y="1389579"/>
              <a:ext cx="1586505" cy="481035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4955D4C-E7E0-26D9-A6D9-DB77C0074E76}"/>
              </a:ext>
            </a:extLst>
          </p:cNvPr>
          <p:cNvGrpSpPr/>
          <p:nvPr/>
        </p:nvGrpSpPr>
        <p:grpSpPr>
          <a:xfrm>
            <a:off x="3870743" y="3984456"/>
            <a:ext cx="5965984" cy="2410804"/>
            <a:chOff x="3870743" y="3984456"/>
            <a:chExt cx="5965984" cy="2410804"/>
          </a:xfrm>
        </p:grpSpPr>
        <p:pic>
          <p:nvPicPr>
            <p:cNvPr id="3076" name="Picture 4" descr="There is always a solution! - Art Of Management">
              <a:extLst>
                <a:ext uri="{FF2B5EF4-FFF2-40B4-BE49-F238E27FC236}">
                  <a16:creationId xmlns:a16="http://schemas.microsoft.com/office/drawing/2014/main" id="{71FA0567-A4C4-549F-7BD8-B7BF102602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70743" y="3984457"/>
              <a:ext cx="4266124" cy="24108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2" descr="3D man near red question mark | Chantal Milot RMT and Associates">
              <a:extLst>
                <a:ext uri="{FF2B5EF4-FFF2-40B4-BE49-F238E27FC236}">
                  <a16:creationId xmlns:a16="http://schemas.microsoft.com/office/drawing/2014/main" id="{A32F2BCE-4AFC-ACBA-FACF-0F152B44049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44165" y="3984456"/>
              <a:ext cx="1792562" cy="23559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CCC8AA00-30A9-B2C1-1322-FA9B767C3EE7}"/>
              </a:ext>
            </a:extLst>
          </p:cNvPr>
          <p:cNvSpPr/>
          <p:nvPr/>
        </p:nvSpPr>
        <p:spPr>
          <a:xfrm>
            <a:off x="2562254" y="86973"/>
            <a:ext cx="1114408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Emp</a:t>
            </a:r>
          </a:p>
        </p:txBody>
      </p:sp>
    </p:spTree>
    <p:extLst>
      <p:ext uri="{BB962C8B-B14F-4D97-AF65-F5344CB8AC3E}">
        <p14:creationId xmlns:p14="http://schemas.microsoft.com/office/powerpoint/2010/main" val="111344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AC15E7F-5FB7-279A-D315-2820D5EBAB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8312" y="207663"/>
            <a:ext cx="5964635" cy="252528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775188F-D46D-6E50-5614-18B3EBB416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0902" y="185086"/>
            <a:ext cx="1112451" cy="25389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39FE392-C4B9-D96B-8C51-20B234EE875E}"/>
              </a:ext>
            </a:extLst>
          </p:cNvPr>
          <p:cNvSpPr/>
          <p:nvPr/>
        </p:nvSpPr>
        <p:spPr>
          <a:xfrm>
            <a:off x="4822789" y="0"/>
            <a:ext cx="1114408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Emp</a:t>
            </a:r>
          </a:p>
        </p:txBody>
      </p:sp>
    </p:spTree>
    <p:extLst>
      <p:ext uri="{BB962C8B-B14F-4D97-AF65-F5344CB8AC3E}">
        <p14:creationId xmlns:p14="http://schemas.microsoft.com/office/powerpoint/2010/main" val="400636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AC15E7F-5FB7-279A-D315-2820D5EBAB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8312" y="207663"/>
            <a:ext cx="5964635" cy="252528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775188F-D46D-6E50-5614-18B3EBB416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6479" y="2892427"/>
            <a:ext cx="1112451" cy="25389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219ECC2-6AD5-D7B5-78A6-1B8A6C0FD98D}"/>
              </a:ext>
            </a:extLst>
          </p:cNvPr>
          <p:cNvSpPr/>
          <p:nvPr/>
        </p:nvSpPr>
        <p:spPr>
          <a:xfrm>
            <a:off x="4822789" y="0"/>
            <a:ext cx="1114408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Emp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E3ED6D1-C2FB-1ED9-A95C-59EB8DE67204}"/>
              </a:ext>
            </a:extLst>
          </p:cNvPr>
          <p:cNvGrpSpPr/>
          <p:nvPr/>
        </p:nvGrpSpPr>
        <p:grpSpPr>
          <a:xfrm>
            <a:off x="1331454" y="2184541"/>
            <a:ext cx="3301821" cy="3246786"/>
            <a:chOff x="1331454" y="2184541"/>
            <a:chExt cx="3301821" cy="324678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E141994-65D0-9B97-38F4-AF5605C32C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31454" y="2892427"/>
              <a:ext cx="3301821" cy="2538900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110EACB-B84C-AE16-4E5A-0990CE855A9C}"/>
                </a:ext>
              </a:extLst>
            </p:cNvPr>
            <p:cNvSpPr/>
            <p:nvPr/>
          </p:nvSpPr>
          <p:spPr>
            <a:xfrm>
              <a:off x="2319682" y="2184541"/>
              <a:ext cx="1494833" cy="707886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 w="0"/>
                  <a:solidFill>
                    <a:prstClr val="black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bri" panose="020F0502020204030204"/>
                  <a:ea typeface="+mn-ea"/>
                  <a:cs typeface="+mn-cs"/>
                </a:rPr>
                <a:t>Towns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98671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2B35A68-81D2-BA5B-BA0E-D518AFF30E42}"/>
              </a:ext>
            </a:extLst>
          </p:cNvPr>
          <p:cNvGrpSpPr/>
          <p:nvPr/>
        </p:nvGrpSpPr>
        <p:grpSpPr>
          <a:xfrm>
            <a:off x="430936" y="1072592"/>
            <a:ext cx="3332763" cy="3082802"/>
            <a:chOff x="1300512" y="2892427"/>
            <a:chExt cx="3332763" cy="308280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84995F3-B7A6-C423-E772-86147E811E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31454" y="2892427"/>
              <a:ext cx="3301821" cy="2538900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6E61C63-9E34-990F-DC25-D038CF994195}"/>
                </a:ext>
              </a:extLst>
            </p:cNvPr>
            <p:cNvSpPr/>
            <p:nvPr/>
          </p:nvSpPr>
          <p:spPr>
            <a:xfrm>
              <a:off x="1300512" y="5267343"/>
              <a:ext cx="1494833" cy="707886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 w="0"/>
                  <a:solidFill>
                    <a:prstClr val="black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bri" panose="020F0502020204030204"/>
                  <a:ea typeface="+mn-ea"/>
                  <a:cs typeface="+mn-cs"/>
                </a:rPr>
                <a:t>Towns</a:t>
              </a: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693FE6F6-F55C-263E-7F3F-0522FF98EE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2374" y="860362"/>
            <a:ext cx="5964635" cy="25252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40C2F2E-5E2C-5E7B-9415-8A0C699E2310}"/>
              </a:ext>
            </a:extLst>
          </p:cNvPr>
          <p:cNvSpPr/>
          <p:nvPr/>
        </p:nvSpPr>
        <p:spPr>
          <a:xfrm>
            <a:off x="5892374" y="152476"/>
            <a:ext cx="1114408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Emp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EE80965-ACB5-AA6E-6480-1557CC671F17}"/>
              </a:ext>
            </a:extLst>
          </p:cNvPr>
          <p:cNvGrpSpPr/>
          <p:nvPr/>
        </p:nvGrpSpPr>
        <p:grpSpPr>
          <a:xfrm>
            <a:off x="2212609" y="763497"/>
            <a:ext cx="1474888" cy="3726073"/>
            <a:chOff x="9826867" y="557592"/>
            <a:chExt cx="1474888" cy="3726073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FD31F72-918D-3D1E-F8B3-C6CFC21AF977}"/>
                </a:ext>
              </a:extLst>
            </p:cNvPr>
            <p:cNvSpPr/>
            <p:nvPr/>
          </p:nvSpPr>
          <p:spPr>
            <a:xfrm>
              <a:off x="9826867" y="557592"/>
              <a:ext cx="1474888" cy="3264408"/>
            </a:xfrm>
            <a:prstGeom prst="rect">
              <a:avLst/>
            </a:prstGeom>
            <a:solidFill>
              <a:srgbClr val="FFFF99">
                <a:alpha val="36000"/>
              </a:srgbClr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407A5B6-DA13-0602-4491-A0A8BC51BD51}"/>
                </a:ext>
              </a:extLst>
            </p:cNvPr>
            <p:cNvSpPr/>
            <p:nvPr/>
          </p:nvSpPr>
          <p:spPr>
            <a:xfrm>
              <a:off x="10113706" y="3360335"/>
              <a:ext cx="901209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400" b="0" i="0" u="none" strike="noStrike" kern="1200" cap="none" spc="0" normalizeH="0" baseline="0" noProof="0" dirty="0">
                  <a:ln w="0"/>
                  <a:solidFill>
                    <a:prstClr val="black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bri" panose="020F0502020204030204"/>
                  <a:ea typeface="+mn-ea"/>
                  <a:cs typeface="+mn-cs"/>
                </a:rPr>
                <a:t>PK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C4750490-7B9F-F94C-3E2A-4937C7115E85}"/>
              </a:ext>
            </a:extLst>
          </p:cNvPr>
          <p:cNvGrpSpPr/>
          <p:nvPr/>
        </p:nvGrpSpPr>
        <p:grpSpPr>
          <a:xfrm>
            <a:off x="1758732" y="152476"/>
            <a:ext cx="2532873" cy="2725191"/>
            <a:chOff x="9372990" y="-53429"/>
            <a:chExt cx="2532873" cy="2725191"/>
          </a:xfrm>
        </p:grpSpPr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C42E3C89-BCB4-E450-E6D8-43146B51CF29}"/>
                </a:ext>
              </a:extLst>
            </p:cNvPr>
            <p:cNvSpPr/>
            <p:nvPr/>
          </p:nvSpPr>
          <p:spPr>
            <a:xfrm rot="5400000">
              <a:off x="9788022" y="1609725"/>
              <a:ext cx="1552575" cy="5715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17F7BC9-7366-62B2-C383-A497DEF911FD}"/>
                </a:ext>
              </a:extLst>
            </p:cNvPr>
            <p:cNvSpPr/>
            <p:nvPr/>
          </p:nvSpPr>
          <p:spPr>
            <a:xfrm>
              <a:off x="9372990" y="-53429"/>
              <a:ext cx="2532873" cy="707886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 w="0"/>
                  <a:solidFill>
                    <a:prstClr val="black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bri" panose="020F0502020204030204"/>
                  <a:ea typeface="+mn-ea"/>
                  <a:cs typeface="+mn-cs"/>
                </a:rPr>
                <a:t>Constraints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5BF0748-F587-9539-2B67-822DB38B22A5}"/>
              </a:ext>
            </a:extLst>
          </p:cNvPr>
          <p:cNvGrpSpPr/>
          <p:nvPr/>
        </p:nvGrpSpPr>
        <p:grpSpPr>
          <a:xfrm>
            <a:off x="900020" y="4505752"/>
            <a:ext cx="2425536" cy="1584760"/>
            <a:chOff x="1049551" y="4283031"/>
            <a:chExt cx="2425536" cy="158476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0B3B258-BE39-25A5-146D-187BD4D0110A}"/>
                </a:ext>
              </a:extLst>
            </p:cNvPr>
            <p:cNvSpPr/>
            <p:nvPr/>
          </p:nvSpPr>
          <p:spPr>
            <a:xfrm>
              <a:off x="1049551" y="4283031"/>
              <a:ext cx="2425536" cy="769441"/>
            </a:xfrm>
            <a:prstGeom prst="rect">
              <a:avLst/>
            </a:prstGeom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wrap="square" lIns="91440" tIns="45720" rIns="91440" bIns="4572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400" b="0" i="0" u="none" strike="noStrike" kern="1200" cap="none" spc="0" normalizeH="0" baseline="0" noProof="0" dirty="0">
                  <a:ln w="0"/>
                  <a:solidFill>
                    <a:prstClr val="black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bri" panose="020F0502020204030204"/>
                  <a:ea typeface="+mn-ea"/>
                  <a:cs typeface="+mn-cs"/>
                </a:rPr>
                <a:t>Required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D6E369D-F720-2A83-AA3E-D025DA0A1543}"/>
                </a:ext>
              </a:extLst>
            </p:cNvPr>
            <p:cNvSpPr/>
            <p:nvPr/>
          </p:nvSpPr>
          <p:spPr>
            <a:xfrm>
              <a:off x="1049551" y="5098350"/>
              <a:ext cx="2425536" cy="769441"/>
            </a:xfrm>
            <a:prstGeom prst="rect">
              <a:avLst/>
            </a:prstGeom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wrap="square" lIns="91440" tIns="45720" rIns="91440" bIns="4572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400" b="0" i="0" u="none" strike="noStrike" kern="1200" cap="none" spc="0" normalizeH="0" baseline="0" noProof="0" dirty="0">
                  <a:ln w="0"/>
                  <a:solidFill>
                    <a:prstClr val="black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bri" panose="020F0502020204030204"/>
                  <a:ea typeface="+mn-ea"/>
                  <a:cs typeface="+mn-cs"/>
                </a:rPr>
                <a:t>Unique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16030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2B35A68-81D2-BA5B-BA0E-D518AFF30E42}"/>
              </a:ext>
            </a:extLst>
          </p:cNvPr>
          <p:cNvGrpSpPr/>
          <p:nvPr/>
        </p:nvGrpSpPr>
        <p:grpSpPr>
          <a:xfrm>
            <a:off x="430936" y="1072592"/>
            <a:ext cx="3332763" cy="3082802"/>
            <a:chOff x="1300512" y="2892427"/>
            <a:chExt cx="3332763" cy="308280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84995F3-B7A6-C423-E772-86147E811E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31454" y="2892427"/>
              <a:ext cx="3301821" cy="2538900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6E61C63-9E34-990F-DC25-D038CF994195}"/>
                </a:ext>
              </a:extLst>
            </p:cNvPr>
            <p:cNvSpPr/>
            <p:nvPr/>
          </p:nvSpPr>
          <p:spPr>
            <a:xfrm>
              <a:off x="1300512" y="5267343"/>
              <a:ext cx="1494833" cy="707886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 w="0"/>
                  <a:solidFill>
                    <a:prstClr val="black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bri" panose="020F0502020204030204"/>
                  <a:ea typeface="+mn-ea"/>
                  <a:cs typeface="+mn-cs"/>
                </a:rPr>
                <a:t>Towns</a:t>
              </a: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693FE6F6-F55C-263E-7F3F-0522FF98EE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2374" y="860362"/>
            <a:ext cx="5964635" cy="25252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40C2F2E-5E2C-5E7B-9415-8A0C699E2310}"/>
              </a:ext>
            </a:extLst>
          </p:cNvPr>
          <p:cNvSpPr/>
          <p:nvPr/>
        </p:nvSpPr>
        <p:spPr>
          <a:xfrm>
            <a:off x="5892374" y="152476"/>
            <a:ext cx="1114408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Emp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F6AEACC-20E2-3F46-1BB3-70AC0BDDDF1F}"/>
              </a:ext>
            </a:extLst>
          </p:cNvPr>
          <p:cNvGrpSpPr/>
          <p:nvPr/>
        </p:nvGrpSpPr>
        <p:grpSpPr>
          <a:xfrm>
            <a:off x="2485465" y="216635"/>
            <a:ext cx="9267264" cy="869352"/>
            <a:chOff x="2485465" y="216635"/>
            <a:chExt cx="9267264" cy="869352"/>
          </a:xfrm>
        </p:grpSpPr>
        <p:pic>
          <p:nvPicPr>
            <p:cNvPr id="3074" name="Picture 2" descr="Key Clipart Images – Browse 31,882 Stock Photos, Vectors, and Video | Adobe  Stock">
              <a:extLst>
                <a:ext uri="{FF2B5EF4-FFF2-40B4-BE49-F238E27FC236}">
                  <a16:creationId xmlns:a16="http://schemas.microsoft.com/office/drawing/2014/main" id="{A5575DFD-36CB-8A70-3436-402B99E79C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85465" y="506419"/>
              <a:ext cx="965947" cy="5795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2" descr="Key Clipart Images – Browse 31,882 Stock Photos, Vectors, and Video | Adobe  Stock">
              <a:extLst>
                <a:ext uri="{FF2B5EF4-FFF2-40B4-BE49-F238E27FC236}">
                  <a16:creationId xmlns:a16="http://schemas.microsoft.com/office/drawing/2014/main" id="{7CB7590B-A1CE-157D-DDB8-047F5B73145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86782" y="216635"/>
              <a:ext cx="965947" cy="5795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BECE29D4-4A8D-DCF4-5ED5-55DE3070CC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1044" y="860362"/>
            <a:ext cx="6023620" cy="2525287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C9E8E96F-B0C6-0C88-7899-5F81A747E100}"/>
              </a:ext>
            </a:extLst>
          </p:cNvPr>
          <p:cNvGrpSpPr/>
          <p:nvPr/>
        </p:nvGrpSpPr>
        <p:grpSpPr>
          <a:xfrm>
            <a:off x="3154937" y="3385649"/>
            <a:ext cx="3334870" cy="872586"/>
            <a:chOff x="2967318" y="3466332"/>
            <a:chExt cx="3334870" cy="872586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2CED29F-658F-EAFC-046C-6A36DF978F22}"/>
                </a:ext>
              </a:extLst>
            </p:cNvPr>
            <p:cNvCxnSpPr/>
            <p:nvPr/>
          </p:nvCxnSpPr>
          <p:spPr>
            <a:xfrm>
              <a:off x="2967318" y="3611492"/>
              <a:ext cx="0" cy="727426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447A9CC-87C0-1E0F-4A40-4D7DCC473F3E}"/>
                </a:ext>
              </a:extLst>
            </p:cNvPr>
            <p:cNvCxnSpPr>
              <a:cxnSpLocks/>
            </p:cNvCxnSpPr>
            <p:nvPr/>
          </p:nvCxnSpPr>
          <p:spPr>
            <a:xfrm>
              <a:off x="6302188" y="3466332"/>
              <a:ext cx="0" cy="872586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A121D1BB-1C39-3DC3-5681-2B3A176099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67318" y="4338918"/>
              <a:ext cx="3334870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E71A9C46-FE0F-E824-F78F-6E2AF0459B9F}"/>
              </a:ext>
            </a:extLst>
          </p:cNvPr>
          <p:cNvSpPr/>
          <p:nvPr/>
        </p:nvSpPr>
        <p:spPr>
          <a:xfrm>
            <a:off x="2523202" y="3530809"/>
            <a:ext cx="503664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PK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A21864D-0E59-900C-E7EC-3A81DB31957F}"/>
              </a:ext>
            </a:extLst>
          </p:cNvPr>
          <p:cNvSpPr/>
          <p:nvPr/>
        </p:nvSpPr>
        <p:spPr>
          <a:xfrm>
            <a:off x="5933594" y="3322641"/>
            <a:ext cx="503664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FK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4E6F5759-3E25-C87D-C4C6-45C553548A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37459" y="873178"/>
            <a:ext cx="1153141" cy="2512470"/>
          </a:xfrm>
          <a:prstGeom prst="rect">
            <a:avLst/>
          </a:prstGeom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4230BDC0-5858-5A33-E82F-E118ACC7ADA2}"/>
              </a:ext>
            </a:extLst>
          </p:cNvPr>
          <p:cNvGrpSpPr/>
          <p:nvPr/>
        </p:nvGrpSpPr>
        <p:grpSpPr>
          <a:xfrm>
            <a:off x="5892374" y="3861842"/>
            <a:ext cx="4709653" cy="2387695"/>
            <a:chOff x="5892374" y="3861842"/>
            <a:chExt cx="4709653" cy="2387695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8548A126-ACA5-5FC6-16A3-3A56EFBA06AC}"/>
                </a:ext>
              </a:extLst>
            </p:cNvPr>
            <p:cNvGrpSpPr/>
            <p:nvPr/>
          </p:nvGrpSpPr>
          <p:grpSpPr>
            <a:xfrm>
              <a:off x="8659905" y="3861842"/>
              <a:ext cx="1942122" cy="2387695"/>
              <a:chOff x="8659905" y="3861842"/>
              <a:chExt cx="1942122" cy="2387695"/>
            </a:xfrm>
          </p:grpSpPr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D7BFB697-EFB0-B471-D621-E85E5F38A2C5}"/>
                  </a:ext>
                </a:extLst>
              </p:cNvPr>
              <p:cNvGrpSpPr/>
              <p:nvPr/>
            </p:nvGrpSpPr>
            <p:grpSpPr>
              <a:xfrm>
                <a:off x="8659905" y="3861842"/>
                <a:ext cx="1942122" cy="1557559"/>
                <a:chOff x="1532964" y="4022024"/>
                <a:chExt cx="1942122" cy="1557559"/>
              </a:xfrm>
            </p:grpSpPr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D7793A45-E589-90F8-9082-88BC964454FA}"/>
                    </a:ext>
                  </a:extLst>
                </p:cNvPr>
                <p:cNvSpPr/>
                <p:nvPr/>
              </p:nvSpPr>
              <p:spPr>
                <a:xfrm>
                  <a:off x="1532965" y="4022024"/>
                  <a:ext cx="1942121" cy="727423"/>
                </a:xfrm>
                <a:prstGeom prst="rect">
                  <a:avLst/>
                </a:prstGeom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style>
                <a:lnRef idx="0">
                  <a:schemeClr val="accent6"/>
                </a:lnRef>
                <a:fillRef idx="3">
                  <a:schemeClr val="accent6"/>
                </a:fillRef>
                <a:effectRef idx="3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4000" b="0" i="0" u="none" strike="noStrike" kern="1200" cap="none" spc="0" normalizeH="0" baseline="0" noProof="0" dirty="0">
                      <a:ln w="0"/>
                      <a:solidFill>
                        <a:prstClr val="black"/>
                      </a:solidFill>
                      <a:effectLst>
                        <a:outerShdw blurRad="38100" dist="1905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INSERT</a:t>
                  </a:r>
                </a:p>
              </p:txBody>
            </p:sp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BBEDF0D8-1786-A90E-DDBD-C9BE97DD2545}"/>
                    </a:ext>
                  </a:extLst>
                </p:cNvPr>
                <p:cNvSpPr/>
                <p:nvPr/>
              </p:nvSpPr>
              <p:spPr>
                <a:xfrm>
                  <a:off x="1532964" y="4871697"/>
                  <a:ext cx="1942121" cy="707886"/>
                </a:xfrm>
                <a:prstGeom prst="rect">
                  <a:avLst/>
                </a:prstGeom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style>
                <a:lnRef idx="0">
                  <a:schemeClr val="accent6"/>
                </a:lnRef>
                <a:fillRef idx="3">
                  <a:schemeClr val="accent6"/>
                </a:fillRef>
                <a:effectRef idx="3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4000" b="0" i="0" u="none" strike="noStrike" kern="1200" cap="none" spc="0" normalizeH="0" baseline="0" noProof="0" dirty="0">
                      <a:ln w="0"/>
                      <a:solidFill>
                        <a:prstClr val="black"/>
                      </a:solidFill>
                      <a:effectLst>
                        <a:outerShdw blurRad="38100" dist="1905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UPDATE</a:t>
                  </a:r>
                </a:p>
              </p:txBody>
            </p:sp>
          </p:grp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73B3EE42-1F7B-12CD-41EA-6E8653BB2B1C}"/>
                  </a:ext>
                </a:extLst>
              </p:cNvPr>
              <p:cNvSpPr/>
              <p:nvPr/>
            </p:nvSpPr>
            <p:spPr>
              <a:xfrm>
                <a:off x="8659905" y="5541651"/>
                <a:ext cx="1942121" cy="707886"/>
              </a:xfrm>
              <a:prstGeom prst="rect">
                <a:avLst/>
              </a:prstGeom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0" b="0" i="0" u="none" strike="noStrike" kern="1200" cap="none" spc="0" normalizeH="0" baseline="0" noProof="0" dirty="0">
                    <a:ln w="0"/>
                    <a:solidFill>
                      <a:prstClr val="black"/>
                    </a:solidFill>
                    <a:effectLst>
                      <a:outerShdw blurRad="38100" dist="19050" dir="2700000" algn="tl" rotWithShape="0">
                        <a:prstClr val="black">
                          <a:alpha val="40000"/>
                        </a:prstClr>
                      </a:outerShdw>
                    </a:effectLst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DELETE</a:t>
                </a:r>
              </a:p>
            </p:txBody>
          </p:sp>
        </p:grp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1C31F18-415E-74A1-BCD8-631E6AAF417F}"/>
                </a:ext>
              </a:extLst>
            </p:cNvPr>
            <p:cNvSpPr/>
            <p:nvPr/>
          </p:nvSpPr>
          <p:spPr>
            <a:xfrm>
              <a:off x="5892374" y="4842806"/>
              <a:ext cx="2532873" cy="707886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 w="0"/>
                  <a:solidFill>
                    <a:prstClr val="black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bri" panose="020F0502020204030204"/>
                  <a:ea typeface="+mn-ea"/>
                  <a:cs typeface="+mn-cs"/>
                </a:rPr>
                <a:t>Constraints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26372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1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2B35A68-81D2-BA5B-BA0E-D518AFF30E42}"/>
              </a:ext>
            </a:extLst>
          </p:cNvPr>
          <p:cNvGrpSpPr/>
          <p:nvPr/>
        </p:nvGrpSpPr>
        <p:grpSpPr>
          <a:xfrm>
            <a:off x="430936" y="1072592"/>
            <a:ext cx="3332763" cy="3082802"/>
            <a:chOff x="1300512" y="2892427"/>
            <a:chExt cx="3332763" cy="308280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84995F3-B7A6-C423-E772-86147E811E7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31454" y="2892427"/>
              <a:ext cx="3301821" cy="2538900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6E61C63-9E34-990F-DC25-D038CF994195}"/>
                </a:ext>
              </a:extLst>
            </p:cNvPr>
            <p:cNvSpPr/>
            <p:nvPr/>
          </p:nvSpPr>
          <p:spPr>
            <a:xfrm>
              <a:off x="1300512" y="5267343"/>
              <a:ext cx="1494833" cy="707886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 w="0"/>
                  <a:solidFill>
                    <a:prstClr val="black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bri" panose="020F0502020204030204"/>
                  <a:ea typeface="+mn-ea"/>
                  <a:cs typeface="+mn-cs"/>
                </a:rPr>
                <a:t>Towns</a:t>
              </a: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693FE6F6-F55C-263E-7F3F-0522FF98EE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92374" y="860362"/>
            <a:ext cx="5964635" cy="25252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40C2F2E-5E2C-5E7B-9415-8A0C699E2310}"/>
              </a:ext>
            </a:extLst>
          </p:cNvPr>
          <p:cNvSpPr/>
          <p:nvPr/>
        </p:nvSpPr>
        <p:spPr>
          <a:xfrm>
            <a:off x="5892374" y="152476"/>
            <a:ext cx="1114408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Emp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F6AEACC-20E2-3F46-1BB3-70AC0BDDDF1F}"/>
              </a:ext>
            </a:extLst>
          </p:cNvPr>
          <p:cNvGrpSpPr/>
          <p:nvPr/>
        </p:nvGrpSpPr>
        <p:grpSpPr>
          <a:xfrm>
            <a:off x="2485465" y="216635"/>
            <a:ext cx="9267264" cy="869352"/>
            <a:chOff x="2485465" y="216635"/>
            <a:chExt cx="9267264" cy="869352"/>
          </a:xfrm>
        </p:grpSpPr>
        <p:pic>
          <p:nvPicPr>
            <p:cNvPr id="3074" name="Picture 2" descr="Key Clipart Images – Browse 31,882 Stock Photos, Vectors, and Video | Adobe  Stock">
              <a:extLst>
                <a:ext uri="{FF2B5EF4-FFF2-40B4-BE49-F238E27FC236}">
                  <a16:creationId xmlns:a16="http://schemas.microsoft.com/office/drawing/2014/main" id="{A5575DFD-36CB-8A70-3436-402B99E79C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85465" y="506419"/>
              <a:ext cx="965947" cy="5795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2" descr="Key Clipart Images – Browse 31,882 Stock Photos, Vectors, and Video | Adobe  Stock">
              <a:extLst>
                <a:ext uri="{FF2B5EF4-FFF2-40B4-BE49-F238E27FC236}">
                  <a16:creationId xmlns:a16="http://schemas.microsoft.com/office/drawing/2014/main" id="{7CB7590B-A1CE-157D-DDB8-047F5B73145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86782" y="216635"/>
              <a:ext cx="965947" cy="5795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BECE29D4-4A8D-DCF4-5ED5-55DE3070CC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81044" y="860362"/>
            <a:ext cx="6023620" cy="2525287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C9E8E96F-B0C6-0C88-7899-5F81A747E100}"/>
              </a:ext>
            </a:extLst>
          </p:cNvPr>
          <p:cNvGrpSpPr/>
          <p:nvPr/>
        </p:nvGrpSpPr>
        <p:grpSpPr>
          <a:xfrm>
            <a:off x="3154937" y="3385649"/>
            <a:ext cx="3334870" cy="872586"/>
            <a:chOff x="2967318" y="3466332"/>
            <a:chExt cx="3334870" cy="872586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2CED29F-658F-EAFC-046C-6A36DF978F22}"/>
                </a:ext>
              </a:extLst>
            </p:cNvPr>
            <p:cNvCxnSpPr/>
            <p:nvPr/>
          </p:nvCxnSpPr>
          <p:spPr>
            <a:xfrm>
              <a:off x="2967318" y="3611492"/>
              <a:ext cx="0" cy="727426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447A9CC-87C0-1E0F-4A40-4D7DCC473F3E}"/>
                </a:ext>
              </a:extLst>
            </p:cNvPr>
            <p:cNvCxnSpPr>
              <a:cxnSpLocks/>
            </p:cNvCxnSpPr>
            <p:nvPr/>
          </p:nvCxnSpPr>
          <p:spPr>
            <a:xfrm>
              <a:off x="6302188" y="3466332"/>
              <a:ext cx="0" cy="872586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A121D1BB-1C39-3DC3-5681-2B3A176099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67318" y="4338918"/>
              <a:ext cx="3334870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E71A9C46-FE0F-E824-F78F-6E2AF0459B9F}"/>
              </a:ext>
            </a:extLst>
          </p:cNvPr>
          <p:cNvSpPr/>
          <p:nvPr/>
        </p:nvSpPr>
        <p:spPr>
          <a:xfrm>
            <a:off x="2523202" y="3530809"/>
            <a:ext cx="503664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PK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A21864D-0E59-900C-E7EC-3A81DB31957F}"/>
              </a:ext>
            </a:extLst>
          </p:cNvPr>
          <p:cNvSpPr/>
          <p:nvPr/>
        </p:nvSpPr>
        <p:spPr>
          <a:xfrm>
            <a:off x="5933594" y="3322641"/>
            <a:ext cx="503664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FK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4E6F5759-3E25-C87D-C4C6-45C553548A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37459" y="873178"/>
            <a:ext cx="1153141" cy="2512470"/>
          </a:xfrm>
          <a:prstGeom prst="rect">
            <a:avLst/>
          </a:prstGeom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4230BDC0-5858-5A33-E82F-E118ACC7ADA2}"/>
              </a:ext>
            </a:extLst>
          </p:cNvPr>
          <p:cNvGrpSpPr/>
          <p:nvPr/>
        </p:nvGrpSpPr>
        <p:grpSpPr>
          <a:xfrm>
            <a:off x="5892374" y="3861842"/>
            <a:ext cx="4709653" cy="2387695"/>
            <a:chOff x="5892374" y="3861842"/>
            <a:chExt cx="4709653" cy="2387695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8548A126-ACA5-5FC6-16A3-3A56EFBA06AC}"/>
                </a:ext>
              </a:extLst>
            </p:cNvPr>
            <p:cNvGrpSpPr/>
            <p:nvPr/>
          </p:nvGrpSpPr>
          <p:grpSpPr>
            <a:xfrm>
              <a:off x="8659905" y="3861842"/>
              <a:ext cx="1942122" cy="2387695"/>
              <a:chOff x="8659905" y="3861842"/>
              <a:chExt cx="1942122" cy="2387695"/>
            </a:xfrm>
          </p:grpSpPr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D7BFB697-EFB0-B471-D621-E85E5F38A2C5}"/>
                  </a:ext>
                </a:extLst>
              </p:cNvPr>
              <p:cNvGrpSpPr/>
              <p:nvPr/>
            </p:nvGrpSpPr>
            <p:grpSpPr>
              <a:xfrm>
                <a:off x="8659905" y="3861842"/>
                <a:ext cx="1942122" cy="1557559"/>
                <a:chOff x="1532964" y="4022024"/>
                <a:chExt cx="1942122" cy="1557559"/>
              </a:xfrm>
            </p:grpSpPr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D7793A45-E589-90F8-9082-88BC964454FA}"/>
                    </a:ext>
                  </a:extLst>
                </p:cNvPr>
                <p:cNvSpPr/>
                <p:nvPr/>
              </p:nvSpPr>
              <p:spPr>
                <a:xfrm>
                  <a:off x="1532965" y="4022024"/>
                  <a:ext cx="1942121" cy="727423"/>
                </a:xfrm>
                <a:prstGeom prst="rect">
                  <a:avLst/>
                </a:prstGeom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style>
                <a:lnRef idx="0">
                  <a:schemeClr val="accent6"/>
                </a:lnRef>
                <a:fillRef idx="3">
                  <a:schemeClr val="accent6"/>
                </a:fillRef>
                <a:effectRef idx="3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4000" b="0" i="0" u="none" strike="noStrike" kern="1200" cap="none" spc="0" normalizeH="0" baseline="0" noProof="0" dirty="0">
                      <a:ln w="0"/>
                      <a:solidFill>
                        <a:prstClr val="black"/>
                      </a:solidFill>
                      <a:effectLst>
                        <a:outerShdw blurRad="38100" dist="1905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INSERT</a:t>
                  </a:r>
                </a:p>
              </p:txBody>
            </p:sp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BBEDF0D8-1786-A90E-DDBD-C9BE97DD2545}"/>
                    </a:ext>
                  </a:extLst>
                </p:cNvPr>
                <p:cNvSpPr/>
                <p:nvPr/>
              </p:nvSpPr>
              <p:spPr>
                <a:xfrm>
                  <a:off x="1532964" y="4871697"/>
                  <a:ext cx="1942121" cy="707886"/>
                </a:xfrm>
                <a:prstGeom prst="rect">
                  <a:avLst/>
                </a:prstGeom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style>
                <a:lnRef idx="0">
                  <a:schemeClr val="accent6"/>
                </a:lnRef>
                <a:fillRef idx="3">
                  <a:schemeClr val="accent6"/>
                </a:fillRef>
                <a:effectRef idx="3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4000" b="0" i="0" u="none" strike="noStrike" kern="1200" cap="none" spc="0" normalizeH="0" baseline="0" noProof="0" dirty="0">
                      <a:ln w="0"/>
                      <a:solidFill>
                        <a:prstClr val="black"/>
                      </a:solidFill>
                      <a:effectLst>
                        <a:outerShdw blurRad="38100" dist="1905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UPDATE</a:t>
                  </a:r>
                </a:p>
              </p:txBody>
            </p:sp>
          </p:grp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73B3EE42-1F7B-12CD-41EA-6E8653BB2B1C}"/>
                  </a:ext>
                </a:extLst>
              </p:cNvPr>
              <p:cNvSpPr/>
              <p:nvPr/>
            </p:nvSpPr>
            <p:spPr>
              <a:xfrm>
                <a:off x="8659905" y="5541651"/>
                <a:ext cx="1942121" cy="707886"/>
              </a:xfrm>
              <a:prstGeom prst="rect">
                <a:avLst/>
              </a:prstGeom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0" b="0" i="0" u="none" strike="noStrike" kern="1200" cap="none" spc="0" normalizeH="0" baseline="0" noProof="0" dirty="0">
                    <a:ln w="0"/>
                    <a:solidFill>
                      <a:prstClr val="black"/>
                    </a:solidFill>
                    <a:effectLst>
                      <a:outerShdw blurRad="38100" dist="19050" dir="2700000" algn="tl" rotWithShape="0">
                        <a:prstClr val="black">
                          <a:alpha val="40000"/>
                        </a:prstClr>
                      </a:outerShdw>
                    </a:effectLst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DELETE</a:t>
                </a:r>
              </a:p>
            </p:txBody>
          </p:sp>
        </p:grp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1C31F18-415E-74A1-BCD8-631E6AAF417F}"/>
                </a:ext>
              </a:extLst>
            </p:cNvPr>
            <p:cNvSpPr/>
            <p:nvPr/>
          </p:nvSpPr>
          <p:spPr>
            <a:xfrm>
              <a:off x="5892374" y="4842806"/>
              <a:ext cx="2532873" cy="707886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 w="0"/>
                  <a:solidFill>
                    <a:prstClr val="black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bri" panose="020F0502020204030204"/>
                  <a:ea typeface="+mn-ea"/>
                  <a:cs typeface="+mn-cs"/>
                </a:rPr>
                <a:t>Constraints</a:t>
              </a:r>
            </a:p>
          </p:txBody>
        </p:sp>
      </p:grpSp>
      <p:pic>
        <p:nvPicPr>
          <p:cNvPr id="7" name="OK">
            <a:hlinkClick r:id="" action="ppaction://media"/>
            <a:extLst>
              <a:ext uri="{FF2B5EF4-FFF2-40B4-BE49-F238E27FC236}">
                <a16:creationId xmlns:a16="http://schemas.microsoft.com/office/drawing/2014/main" id="{A0E2F0F7-55B0-58C0-23F4-D40FD73D741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93809" y="4601441"/>
            <a:ext cx="2181225" cy="1635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516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9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2B35A68-81D2-BA5B-BA0E-D518AFF30E42}"/>
              </a:ext>
            </a:extLst>
          </p:cNvPr>
          <p:cNvGrpSpPr/>
          <p:nvPr/>
        </p:nvGrpSpPr>
        <p:grpSpPr>
          <a:xfrm>
            <a:off x="430936" y="1072592"/>
            <a:ext cx="3332763" cy="3082802"/>
            <a:chOff x="1300512" y="2892427"/>
            <a:chExt cx="3332763" cy="308280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84995F3-B7A6-C423-E772-86147E811E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31454" y="2892427"/>
              <a:ext cx="3301821" cy="2538900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6E61C63-9E34-990F-DC25-D038CF994195}"/>
                </a:ext>
              </a:extLst>
            </p:cNvPr>
            <p:cNvSpPr/>
            <p:nvPr/>
          </p:nvSpPr>
          <p:spPr>
            <a:xfrm>
              <a:off x="1300512" y="5267343"/>
              <a:ext cx="1494833" cy="707886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 w="0"/>
                  <a:solidFill>
                    <a:prstClr val="black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bri" panose="020F0502020204030204"/>
                  <a:ea typeface="+mn-ea"/>
                  <a:cs typeface="+mn-cs"/>
                </a:rPr>
                <a:t>Towns</a:t>
              </a: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693FE6F6-F55C-263E-7F3F-0522FF98EE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2374" y="860362"/>
            <a:ext cx="5964635" cy="25252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40C2F2E-5E2C-5E7B-9415-8A0C699E2310}"/>
              </a:ext>
            </a:extLst>
          </p:cNvPr>
          <p:cNvSpPr/>
          <p:nvPr/>
        </p:nvSpPr>
        <p:spPr>
          <a:xfrm>
            <a:off x="5892374" y="152476"/>
            <a:ext cx="1114408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Emp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F6AEACC-20E2-3F46-1BB3-70AC0BDDDF1F}"/>
              </a:ext>
            </a:extLst>
          </p:cNvPr>
          <p:cNvGrpSpPr/>
          <p:nvPr/>
        </p:nvGrpSpPr>
        <p:grpSpPr>
          <a:xfrm>
            <a:off x="2485465" y="216635"/>
            <a:ext cx="9267264" cy="869352"/>
            <a:chOff x="2485465" y="216635"/>
            <a:chExt cx="9267264" cy="869352"/>
          </a:xfrm>
        </p:grpSpPr>
        <p:pic>
          <p:nvPicPr>
            <p:cNvPr id="3074" name="Picture 2" descr="Key Clipart Images – Browse 31,882 Stock Photos, Vectors, and Video | Adobe  Stock">
              <a:extLst>
                <a:ext uri="{FF2B5EF4-FFF2-40B4-BE49-F238E27FC236}">
                  <a16:creationId xmlns:a16="http://schemas.microsoft.com/office/drawing/2014/main" id="{A5575DFD-36CB-8A70-3436-402B99E79C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85465" y="506419"/>
              <a:ext cx="965947" cy="5795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2" descr="Key Clipart Images – Browse 31,882 Stock Photos, Vectors, and Video | Adobe  Stock">
              <a:extLst>
                <a:ext uri="{FF2B5EF4-FFF2-40B4-BE49-F238E27FC236}">
                  <a16:creationId xmlns:a16="http://schemas.microsoft.com/office/drawing/2014/main" id="{7CB7590B-A1CE-157D-DDB8-047F5B73145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86782" y="216635"/>
              <a:ext cx="965947" cy="5795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BECE29D4-4A8D-DCF4-5ED5-55DE3070CC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1044" y="860362"/>
            <a:ext cx="6023620" cy="2525287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4E6F5759-3E25-C87D-C4C6-45C553548A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37459" y="873178"/>
            <a:ext cx="1153141" cy="25124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4689747-DCB9-A859-B031-51FB7F8A8A7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16904" y="3336377"/>
            <a:ext cx="5972221" cy="3436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ED0F99F-7623-648E-C035-E0AA6E6BC9E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32444" y="3590397"/>
            <a:ext cx="5972220" cy="36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695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2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2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2B35A68-81D2-BA5B-BA0E-D518AFF30E42}"/>
              </a:ext>
            </a:extLst>
          </p:cNvPr>
          <p:cNvGrpSpPr/>
          <p:nvPr/>
        </p:nvGrpSpPr>
        <p:grpSpPr>
          <a:xfrm>
            <a:off x="430936" y="1072592"/>
            <a:ext cx="3332763" cy="3082802"/>
            <a:chOff x="1300512" y="2892427"/>
            <a:chExt cx="3332763" cy="308280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84995F3-B7A6-C423-E772-86147E811E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31454" y="2892427"/>
              <a:ext cx="3301821" cy="2538900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6E61C63-9E34-990F-DC25-D038CF994195}"/>
                </a:ext>
              </a:extLst>
            </p:cNvPr>
            <p:cNvSpPr/>
            <p:nvPr/>
          </p:nvSpPr>
          <p:spPr>
            <a:xfrm>
              <a:off x="1300512" y="5267343"/>
              <a:ext cx="1494833" cy="707886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 w="0"/>
                  <a:solidFill>
                    <a:prstClr val="black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bri" panose="020F0502020204030204"/>
                  <a:ea typeface="+mn-ea"/>
                  <a:cs typeface="+mn-cs"/>
                </a:rPr>
                <a:t>Towns</a:t>
              </a: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693FE6F6-F55C-263E-7F3F-0522FF98EE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2374" y="860362"/>
            <a:ext cx="5964635" cy="25252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40C2F2E-5E2C-5E7B-9415-8A0C699E2310}"/>
              </a:ext>
            </a:extLst>
          </p:cNvPr>
          <p:cNvSpPr/>
          <p:nvPr/>
        </p:nvSpPr>
        <p:spPr>
          <a:xfrm>
            <a:off x="5892374" y="152476"/>
            <a:ext cx="1114408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Emp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F6AEACC-20E2-3F46-1BB3-70AC0BDDDF1F}"/>
              </a:ext>
            </a:extLst>
          </p:cNvPr>
          <p:cNvGrpSpPr/>
          <p:nvPr/>
        </p:nvGrpSpPr>
        <p:grpSpPr>
          <a:xfrm>
            <a:off x="2485465" y="216635"/>
            <a:ext cx="9267264" cy="869352"/>
            <a:chOff x="2485465" y="216635"/>
            <a:chExt cx="9267264" cy="869352"/>
          </a:xfrm>
        </p:grpSpPr>
        <p:pic>
          <p:nvPicPr>
            <p:cNvPr id="3074" name="Picture 2" descr="Key Clipart Images – Browse 31,882 Stock Photos, Vectors, and Video | Adobe  Stock">
              <a:extLst>
                <a:ext uri="{FF2B5EF4-FFF2-40B4-BE49-F238E27FC236}">
                  <a16:creationId xmlns:a16="http://schemas.microsoft.com/office/drawing/2014/main" id="{A5575DFD-36CB-8A70-3436-402B99E79C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85465" y="506419"/>
              <a:ext cx="965947" cy="5795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2" descr="Key Clipart Images – Browse 31,882 Stock Photos, Vectors, and Video | Adobe  Stock">
              <a:extLst>
                <a:ext uri="{FF2B5EF4-FFF2-40B4-BE49-F238E27FC236}">
                  <a16:creationId xmlns:a16="http://schemas.microsoft.com/office/drawing/2014/main" id="{7CB7590B-A1CE-157D-DDB8-047F5B73145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86782" y="216635"/>
              <a:ext cx="965947" cy="5795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BECE29D4-4A8D-DCF4-5ED5-55DE3070CC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1044" y="860362"/>
            <a:ext cx="6023620" cy="2525287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4E6F5759-3E25-C87D-C4C6-45C553548A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37459" y="873178"/>
            <a:ext cx="1153141" cy="25124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4689747-DCB9-A859-B031-51FB7F8A8A7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98974" y="3345342"/>
            <a:ext cx="5972219" cy="3436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ED0F99F-7623-648E-C035-E0AA6E6BC9E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18354" y="4253787"/>
            <a:ext cx="10434375" cy="631978"/>
          </a:xfrm>
          <a:prstGeom prst="rect">
            <a:avLst/>
          </a:prstGeom>
        </p:spPr>
      </p:pic>
      <p:pic>
        <p:nvPicPr>
          <p:cNvPr id="7" name="Picture 2" descr="Red cross. Wrong symbol. Incorrect sign. Error in circle Stock Vector |  Adobe Stock">
            <a:extLst>
              <a:ext uri="{FF2B5EF4-FFF2-40B4-BE49-F238E27FC236}">
                <a16:creationId xmlns:a16="http://schemas.microsoft.com/office/drawing/2014/main" id="{C0B1C255-E95C-AA16-F131-9EC0DFCC89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4753" y="4291001"/>
            <a:ext cx="785729" cy="785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9387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98DA27D-AA59-0021-A662-4713F89B33A6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>
              <a:defRPr sz="4800" b="1">
                <a:solidFill>
                  <a:srgbClr val="FFC000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	Diagram view (Canvas)</a:t>
            </a:r>
          </a:p>
        </p:txBody>
      </p:sp>
      <p:pic>
        <p:nvPicPr>
          <p:cNvPr id="4" name="Picture 3" descr="Data model icon">
            <a:extLst>
              <a:ext uri="{FF2B5EF4-FFF2-40B4-BE49-F238E27FC236}">
                <a16:creationId xmlns:a16="http://schemas.microsoft.com/office/drawing/2014/main" id="{59E8B54E-8BFE-C88B-FCBC-C4306AB0BE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884" y="976838"/>
            <a:ext cx="8724181" cy="4904323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5954052-675A-4AB6-523C-F15140287718}"/>
              </a:ext>
            </a:extLst>
          </p:cNvPr>
          <p:cNvSpPr txBox="1"/>
          <p:nvPr/>
        </p:nvSpPr>
        <p:spPr>
          <a:xfrm>
            <a:off x="9536065" y="3927417"/>
            <a:ext cx="266340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1F1F1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The </a:t>
            </a:r>
            <a:r>
              <a:rPr lang="en-US" sz="1800" b="1" dirty="0">
                <a:solidFill>
                  <a:srgbClr val="1F1F1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small eye icon</a:t>
            </a:r>
            <a:r>
              <a:rPr lang="en-US" sz="1800" dirty="0">
                <a:solidFill>
                  <a:srgbClr val="1F1F1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on the top right of the table diagram allows you to hide the table from the Power BI desktop report 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051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BFA310D7-85CC-2152-D4D6-0FC54E2D69CD}"/>
              </a:ext>
            </a:extLst>
          </p:cNvPr>
          <p:cNvGrpSpPr/>
          <p:nvPr/>
        </p:nvGrpSpPr>
        <p:grpSpPr>
          <a:xfrm>
            <a:off x="461878" y="1072591"/>
            <a:ext cx="3301821" cy="4023283"/>
            <a:chOff x="1331454" y="2892427"/>
            <a:chExt cx="3301821" cy="387093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C777F0D-1978-D1B2-E31E-A2B2766B18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31454" y="2892427"/>
              <a:ext cx="3301821" cy="2538900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CF77A0B-4722-B84A-9C9D-00599B4F4C58}"/>
                </a:ext>
              </a:extLst>
            </p:cNvPr>
            <p:cNvSpPr/>
            <p:nvPr/>
          </p:nvSpPr>
          <p:spPr>
            <a:xfrm>
              <a:off x="1331454" y="6055474"/>
              <a:ext cx="1494833" cy="707886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 w="0"/>
                  <a:solidFill>
                    <a:prstClr val="black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bri" panose="020F0502020204030204"/>
                  <a:ea typeface="+mn-ea"/>
                  <a:cs typeface="+mn-cs"/>
                </a:rPr>
                <a:t>Towns</a:t>
              </a: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AA7E5AF3-B744-4FBE-8A46-2C665EB8B2A9}"/>
              </a:ext>
            </a:extLst>
          </p:cNvPr>
          <p:cNvSpPr/>
          <p:nvPr/>
        </p:nvSpPr>
        <p:spPr>
          <a:xfrm>
            <a:off x="5892374" y="152476"/>
            <a:ext cx="1114408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Emp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6598729-A8D1-EE3A-7557-64A7A4FEB9D0}"/>
              </a:ext>
            </a:extLst>
          </p:cNvPr>
          <p:cNvGrpSpPr/>
          <p:nvPr/>
        </p:nvGrpSpPr>
        <p:grpSpPr>
          <a:xfrm>
            <a:off x="2485465" y="216635"/>
            <a:ext cx="9267264" cy="869352"/>
            <a:chOff x="2485465" y="216635"/>
            <a:chExt cx="9267264" cy="869352"/>
          </a:xfrm>
        </p:grpSpPr>
        <p:pic>
          <p:nvPicPr>
            <p:cNvPr id="8" name="Picture 2" descr="Key Clipart Images – Browse 31,882 Stock Photos, Vectors, and Video | Adobe  Stock">
              <a:extLst>
                <a:ext uri="{FF2B5EF4-FFF2-40B4-BE49-F238E27FC236}">
                  <a16:creationId xmlns:a16="http://schemas.microsoft.com/office/drawing/2014/main" id="{4BAF8F81-00FE-7F52-AABA-9E6601603E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85465" y="506419"/>
              <a:ext cx="965947" cy="5795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2" descr="Key Clipart Images – Browse 31,882 Stock Photos, Vectors, and Video | Adobe  Stock">
              <a:extLst>
                <a:ext uri="{FF2B5EF4-FFF2-40B4-BE49-F238E27FC236}">
                  <a16:creationId xmlns:a16="http://schemas.microsoft.com/office/drawing/2014/main" id="{CD04FB2D-C00B-97A5-C008-E1D3DC7D997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86782" y="216635"/>
              <a:ext cx="965947" cy="5795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2D83E9C5-5684-871E-7A14-96A737451F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4346" y="871796"/>
            <a:ext cx="5818383" cy="272270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C60DDAE-07E3-EF4A-5E24-7ECBB075F4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2447" y="3527826"/>
            <a:ext cx="5757676" cy="34872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60CD1C7-7350-4001-0AC2-3D42D30A2F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2352" y="3552824"/>
            <a:ext cx="3301821" cy="598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156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BFA310D7-85CC-2152-D4D6-0FC54E2D69CD}"/>
              </a:ext>
            </a:extLst>
          </p:cNvPr>
          <p:cNvGrpSpPr/>
          <p:nvPr/>
        </p:nvGrpSpPr>
        <p:grpSpPr>
          <a:xfrm>
            <a:off x="461878" y="1072591"/>
            <a:ext cx="3301821" cy="4023283"/>
            <a:chOff x="1331454" y="2892427"/>
            <a:chExt cx="3301821" cy="387093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C777F0D-1978-D1B2-E31E-A2B2766B187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31454" y="2892427"/>
              <a:ext cx="3301821" cy="2538900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CF77A0B-4722-B84A-9C9D-00599B4F4C58}"/>
                </a:ext>
              </a:extLst>
            </p:cNvPr>
            <p:cNvSpPr/>
            <p:nvPr/>
          </p:nvSpPr>
          <p:spPr>
            <a:xfrm>
              <a:off x="1331454" y="6055474"/>
              <a:ext cx="1494833" cy="707886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 w="0"/>
                  <a:solidFill>
                    <a:prstClr val="black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bri" panose="020F0502020204030204"/>
                  <a:ea typeface="+mn-ea"/>
                  <a:cs typeface="+mn-cs"/>
                </a:rPr>
                <a:t>Towns</a:t>
              </a: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AA7E5AF3-B744-4FBE-8A46-2C665EB8B2A9}"/>
              </a:ext>
            </a:extLst>
          </p:cNvPr>
          <p:cNvSpPr/>
          <p:nvPr/>
        </p:nvSpPr>
        <p:spPr>
          <a:xfrm>
            <a:off x="5892374" y="152476"/>
            <a:ext cx="1114408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Emp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6598729-A8D1-EE3A-7557-64A7A4FEB9D0}"/>
              </a:ext>
            </a:extLst>
          </p:cNvPr>
          <p:cNvGrpSpPr/>
          <p:nvPr/>
        </p:nvGrpSpPr>
        <p:grpSpPr>
          <a:xfrm>
            <a:off x="2485465" y="216635"/>
            <a:ext cx="9267264" cy="869352"/>
            <a:chOff x="2485465" y="216635"/>
            <a:chExt cx="9267264" cy="869352"/>
          </a:xfrm>
        </p:grpSpPr>
        <p:pic>
          <p:nvPicPr>
            <p:cNvPr id="8" name="Picture 2" descr="Key Clipart Images – Browse 31,882 Stock Photos, Vectors, and Video | Adobe  Stock">
              <a:extLst>
                <a:ext uri="{FF2B5EF4-FFF2-40B4-BE49-F238E27FC236}">
                  <a16:creationId xmlns:a16="http://schemas.microsoft.com/office/drawing/2014/main" id="{4BAF8F81-00FE-7F52-AABA-9E6601603E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85465" y="506419"/>
              <a:ext cx="965947" cy="5795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2" descr="Key Clipart Images – Browse 31,882 Stock Photos, Vectors, and Video | Adobe  Stock">
              <a:extLst>
                <a:ext uri="{FF2B5EF4-FFF2-40B4-BE49-F238E27FC236}">
                  <a16:creationId xmlns:a16="http://schemas.microsoft.com/office/drawing/2014/main" id="{CD04FB2D-C00B-97A5-C008-E1D3DC7D997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86782" y="216635"/>
              <a:ext cx="965947" cy="5795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2D83E9C5-5684-871E-7A14-96A737451F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4346" y="871796"/>
            <a:ext cx="5818383" cy="272270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C60DDAE-07E3-EF4A-5E24-7ECBB075F4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72447" y="3527826"/>
            <a:ext cx="5757676" cy="34872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60CD1C7-7350-4001-0AC2-3D42D30A2F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2352" y="3552824"/>
            <a:ext cx="3301821" cy="59806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78B65A9-F7D3-6910-5B2A-85FC6BCBB381}"/>
              </a:ext>
            </a:extLst>
          </p:cNvPr>
          <p:cNvSpPr/>
          <p:nvPr/>
        </p:nvSpPr>
        <p:spPr>
          <a:xfrm>
            <a:off x="744070" y="5643695"/>
            <a:ext cx="1942121" cy="707886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DELETE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1085AF7-525A-6EF7-D7C0-48902CD2B793}"/>
              </a:ext>
            </a:extLst>
          </p:cNvPr>
          <p:cNvSpPr/>
          <p:nvPr/>
        </p:nvSpPr>
        <p:spPr>
          <a:xfrm>
            <a:off x="439271" y="2124634"/>
            <a:ext cx="3314902" cy="69028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" name="Picture 2" descr="Red cross. Wrong symbol. Incorrect sign. Error in circle Stock Vector |  Adobe Stock">
            <a:extLst>
              <a:ext uri="{FF2B5EF4-FFF2-40B4-BE49-F238E27FC236}">
                <a16:creationId xmlns:a16="http://schemas.microsoft.com/office/drawing/2014/main" id="{FD1B09D7-6CAA-6BA2-704E-86C95A48AA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7907" y="4347743"/>
            <a:ext cx="1705400" cy="170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40E1B2E8-51BC-5D4C-E850-618B76F453A7}"/>
              </a:ext>
            </a:extLst>
          </p:cNvPr>
          <p:cNvGrpSpPr/>
          <p:nvPr/>
        </p:nvGrpSpPr>
        <p:grpSpPr>
          <a:xfrm>
            <a:off x="5793307" y="1676724"/>
            <a:ext cx="5959422" cy="1667800"/>
            <a:chOff x="5793307" y="1676724"/>
            <a:chExt cx="5959422" cy="1667800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E14AED6B-A951-EBC7-45B0-49A561FE1D9C}"/>
                </a:ext>
              </a:extLst>
            </p:cNvPr>
            <p:cNvSpPr/>
            <p:nvPr/>
          </p:nvSpPr>
          <p:spPr>
            <a:xfrm>
              <a:off x="5793307" y="1676724"/>
              <a:ext cx="5959422" cy="348725"/>
            </a:xfrm>
            <a:prstGeom prst="round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4174BEEF-6D5C-725A-789B-03898198A821}"/>
                </a:ext>
              </a:extLst>
            </p:cNvPr>
            <p:cNvSpPr/>
            <p:nvPr/>
          </p:nvSpPr>
          <p:spPr>
            <a:xfrm>
              <a:off x="5793307" y="2463772"/>
              <a:ext cx="5959422" cy="348725"/>
            </a:xfrm>
            <a:prstGeom prst="round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3E82DA7C-7FE8-9CC9-2AF7-7357EA6CD507}"/>
                </a:ext>
              </a:extLst>
            </p:cNvPr>
            <p:cNvSpPr/>
            <p:nvPr/>
          </p:nvSpPr>
          <p:spPr>
            <a:xfrm>
              <a:off x="5793307" y="2995799"/>
              <a:ext cx="5959422" cy="348725"/>
            </a:xfrm>
            <a:prstGeom prst="round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8B9A5CC3-B199-FC78-85B6-6CFFF48B6F55}"/>
              </a:ext>
            </a:extLst>
          </p:cNvPr>
          <p:cNvSpPr/>
          <p:nvPr/>
        </p:nvSpPr>
        <p:spPr>
          <a:xfrm>
            <a:off x="5826418" y="5524539"/>
            <a:ext cx="6049733" cy="92333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We have no Orphans</a:t>
            </a:r>
          </a:p>
        </p:txBody>
      </p:sp>
    </p:spTree>
    <p:extLst>
      <p:ext uri="{BB962C8B-B14F-4D97-AF65-F5344CB8AC3E}">
        <p14:creationId xmlns:p14="http://schemas.microsoft.com/office/powerpoint/2010/main" val="738515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0" grpId="0" animBg="1"/>
      <p:bldP spid="19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4015A68-5D86-C21A-E043-BDBA6B1C6969}"/>
              </a:ext>
            </a:extLst>
          </p:cNvPr>
          <p:cNvSpPr/>
          <p:nvPr/>
        </p:nvSpPr>
        <p:spPr>
          <a:xfrm>
            <a:off x="963254" y="492488"/>
            <a:ext cx="1494833" cy="73574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Towns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D0FC46E-E702-E757-6B01-12B3B3B113B0}"/>
              </a:ext>
            </a:extLst>
          </p:cNvPr>
          <p:cNvSpPr/>
          <p:nvPr/>
        </p:nvSpPr>
        <p:spPr>
          <a:xfrm>
            <a:off x="6096000" y="1748194"/>
            <a:ext cx="1114408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Emp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81FF95B-671D-3766-A856-B1478D475D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254" y="1094658"/>
            <a:ext cx="2448267" cy="224821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A44C76A-CFEF-89C2-E07B-A07425DAF7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527781"/>
            <a:ext cx="5684696" cy="2953089"/>
          </a:xfrm>
          <a:prstGeom prst="rect">
            <a:avLst/>
          </a:prstGeom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70EFA0F7-4731-0A74-CE41-51ED72FA065C}"/>
              </a:ext>
            </a:extLst>
          </p:cNvPr>
          <p:cNvGrpSpPr/>
          <p:nvPr/>
        </p:nvGrpSpPr>
        <p:grpSpPr>
          <a:xfrm>
            <a:off x="3411521" y="2088776"/>
            <a:ext cx="2684479" cy="2716305"/>
            <a:chOff x="3411521" y="2088776"/>
            <a:chExt cx="2684479" cy="2716305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19FBCC7E-60CE-90F7-B59D-FEC6944D824C}"/>
                </a:ext>
              </a:extLst>
            </p:cNvPr>
            <p:cNvCxnSpPr/>
            <p:nvPr/>
          </p:nvCxnSpPr>
          <p:spPr>
            <a:xfrm>
              <a:off x="5634768" y="4805081"/>
              <a:ext cx="461232" cy="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D66739E7-29D5-B8A2-36DC-A1FAFBDF6323}"/>
                </a:ext>
              </a:extLst>
            </p:cNvPr>
            <p:cNvGrpSpPr/>
            <p:nvPr/>
          </p:nvGrpSpPr>
          <p:grpSpPr>
            <a:xfrm>
              <a:off x="3411521" y="2088776"/>
              <a:ext cx="2684479" cy="2716305"/>
              <a:chOff x="3411521" y="2088776"/>
              <a:chExt cx="2684479" cy="2716305"/>
            </a:xfrm>
          </p:grpSpPr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6322D3B5-27A1-28AF-1208-839FE76F91CA}"/>
                  </a:ext>
                </a:extLst>
              </p:cNvPr>
              <p:cNvCxnSpPr/>
              <p:nvPr/>
            </p:nvCxnSpPr>
            <p:spPr>
              <a:xfrm>
                <a:off x="3411521" y="2088776"/>
                <a:ext cx="461232" cy="0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3E661800-7F76-D01F-49D0-03B530167C2D}"/>
                  </a:ext>
                </a:extLst>
              </p:cNvPr>
              <p:cNvGrpSpPr/>
              <p:nvPr/>
            </p:nvGrpSpPr>
            <p:grpSpPr>
              <a:xfrm>
                <a:off x="5634768" y="3482790"/>
                <a:ext cx="461232" cy="1322291"/>
                <a:chOff x="5634768" y="3482790"/>
                <a:chExt cx="461232" cy="1322291"/>
              </a:xfrm>
            </p:grpSpPr>
            <p:cxnSp>
              <p:nvCxnSpPr>
                <p:cNvPr id="12" name="Straight Connector 11">
                  <a:extLst>
                    <a:ext uri="{FF2B5EF4-FFF2-40B4-BE49-F238E27FC236}">
                      <a16:creationId xmlns:a16="http://schemas.microsoft.com/office/drawing/2014/main" id="{A325BC94-A3EE-366E-BB81-D8B689A6457A}"/>
                    </a:ext>
                  </a:extLst>
                </p:cNvPr>
                <p:cNvCxnSpPr/>
                <p:nvPr/>
              </p:nvCxnSpPr>
              <p:spPr>
                <a:xfrm>
                  <a:off x="5634768" y="3514164"/>
                  <a:ext cx="461232" cy="0"/>
                </a:xfrm>
                <a:prstGeom prst="line">
                  <a:avLst/>
                </a:prstGeom>
                <a:ln w="5715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Straight Connector 12">
                  <a:extLst>
                    <a:ext uri="{FF2B5EF4-FFF2-40B4-BE49-F238E27FC236}">
                      <a16:creationId xmlns:a16="http://schemas.microsoft.com/office/drawing/2014/main" id="{738196DE-CCFB-11FC-339C-FFC76161DC34}"/>
                    </a:ext>
                  </a:extLst>
                </p:cNvPr>
                <p:cNvCxnSpPr/>
                <p:nvPr/>
              </p:nvCxnSpPr>
              <p:spPr>
                <a:xfrm>
                  <a:off x="5634768" y="4294093"/>
                  <a:ext cx="461232" cy="0"/>
                </a:xfrm>
                <a:prstGeom prst="line">
                  <a:avLst/>
                </a:prstGeom>
                <a:ln w="5715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Straight Connector 16">
                  <a:extLst>
                    <a:ext uri="{FF2B5EF4-FFF2-40B4-BE49-F238E27FC236}">
                      <a16:creationId xmlns:a16="http://schemas.microsoft.com/office/drawing/2014/main" id="{E1155BAC-725A-53EA-E70E-D05BC076CF5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657631" y="3482790"/>
                  <a:ext cx="0" cy="1322291"/>
                </a:xfrm>
                <a:prstGeom prst="line">
                  <a:avLst/>
                </a:prstGeom>
                <a:ln w="5715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6DD51BB6-F5B7-F1C8-A0F5-995F80B2408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72753" y="2102137"/>
                <a:ext cx="1807742" cy="2027156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EE65B604-36A0-1D3F-6ED2-32566C463218}"/>
              </a:ext>
            </a:extLst>
          </p:cNvPr>
          <p:cNvSpPr/>
          <p:nvPr/>
        </p:nvSpPr>
        <p:spPr>
          <a:xfrm>
            <a:off x="887505" y="1871213"/>
            <a:ext cx="2524015" cy="461847"/>
          </a:xfrm>
          <a:prstGeom prst="round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2B29BC1-9B66-4E73-1865-208F9BAA03AA}"/>
              </a:ext>
            </a:extLst>
          </p:cNvPr>
          <p:cNvGrpSpPr/>
          <p:nvPr/>
        </p:nvGrpSpPr>
        <p:grpSpPr>
          <a:xfrm>
            <a:off x="6082286" y="3342871"/>
            <a:ext cx="1091546" cy="1633021"/>
            <a:chOff x="6118862" y="3342871"/>
            <a:chExt cx="1091546" cy="1633021"/>
          </a:xfrm>
        </p:grpSpPr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D2D800F0-E7A5-1DC3-6DDC-DC81BA87D856}"/>
                </a:ext>
              </a:extLst>
            </p:cNvPr>
            <p:cNvSpPr/>
            <p:nvPr/>
          </p:nvSpPr>
          <p:spPr>
            <a:xfrm>
              <a:off x="6141727" y="3342871"/>
              <a:ext cx="1068681" cy="341623"/>
            </a:xfrm>
            <a:prstGeom prst="roundRect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DD45595E-57B8-32E0-4DA1-23AE184FE91D}"/>
                </a:ext>
              </a:extLst>
            </p:cNvPr>
            <p:cNvSpPr/>
            <p:nvPr/>
          </p:nvSpPr>
          <p:spPr>
            <a:xfrm>
              <a:off x="6118863" y="4111840"/>
              <a:ext cx="1068681" cy="341623"/>
            </a:xfrm>
            <a:prstGeom prst="roundRect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8D62476C-4E95-E9D0-99C7-4F626286C207}"/>
                </a:ext>
              </a:extLst>
            </p:cNvPr>
            <p:cNvSpPr/>
            <p:nvPr/>
          </p:nvSpPr>
          <p:spPr>
            <a:xfrm>
              <a:off x="6118862" y="4634269"/>
              <a:ext cx="1068681" cy="341623"/>
            </a:xfrm>
            <a:prstGeom prst="roundRect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B618CF64-4EAB-39A0-A21A-049FD9F41BB6}"/>
              </a:ext>
            </a:extLst>
          </p:cNvPr>
          <p:cNvSpPr/>
          <p:nvPr/>
        </p:nvSpPr>
        <p:spPr>
          <a:xfrm>
            <a:off x="3508382" y="1387571"/>
            <a:ext cx="44435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4469686E-CC01-21CF-C1B3-EBC9471409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1304" y="2983478"/>
            <a:ext cx="726392" cy="300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997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32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383F943-6590-941F-7BB0-598597A192E0}"/>
              </a:ext>
            </a:extLst>
          </p:cNvPr>
          <p:cNvSpPr/>
          <p:nvPr/>
        </p:nvSpPr>
        <p:spPr>
          <a:xfrm>
            <a:off x="347648" y="236456"/>
            <a:ext cx="970394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Towns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002D95D-5559-1CA8-DA2B-9068E02FA8A2}"/>
              </a:ext>
            </a:extLst>
          </p:cNvPr>
          <p:cNvSpPr/>
          <p:nvPr/>
        </p:nvSpPr>
        <p:spPr>
          <a:xfrm>
            <a:off x="3665996" y="1821681"/>
            <a:ext cx="835485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Emp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0B7E95-E766-6EC2-5D4C-22B15EFCD8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343" y="783762"/>
            <a:ext cx="1745446" cy="16028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7C9AAAB-894D-B180-8662-E157026161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6536" y="2344901"/>
            <a:ext cx="5684696" cy="2953089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D8AC018F-7FD5-F455-409C-BB5C2A9DC78A}"/>
              </a:ext>
            </a:extLst>
          </p:cNvPr>
          <p:cNvGrpSpPr/>
          <p:nvPr/>
        </p:nvGrpSpPr>
        <p:grpSpPr>
          <a:xfrm>
            <a:off x="9836367" y="104775"/>
            <a:ext cx="1729740" cy="2281809"/>
            <a:chOff x="9836367" y="104775"/>
            <a:chExt cx="1729740" cy="2281809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69AE89F8-8C5C-2DBB-71C5-80E4BF923D1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836367" y="566440"/>
              <a:ext cx="1729740" cy="1820144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8F1D180-AC8C-F437-76B5-FB5BBFD8247B}"/>
                </a:ext>
              </a:extLst>
            </p:cNvPr>
            <p:cNvSpPr/>
            <p:nvPr/>
          </p:nvSpPr>
          <p:spPr>
            <a:xfrm>
              <a:off x="9959061" y="104775"/>
              <a:ext cx="725007" cy="46166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 w="0"/>
                  <a:solidFill>
                    <a:prstClr val="black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bri" panose="020F0502020204030204"/>
                  <a:ea typeface="+mn-ea"/>
                  <a:cs typeface="+mn-cs"/>
                </a:rPr>
                <a:t>Jobs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47A431E-1951-7202-C137-D34C6B1E61E4}"/>
              </a:ext>
            </a:extLst>
          </p:cNvPr>
          <p:cNvGrpSpPr/>
          <p:nvPr/>
        </p:nvGrpSpPr>
        <p:grpSpPr>
          <a:xfrm>
            <a:off x="2165548" y="524757"/>
            <a:ext cx="1500448" cy="2072001"/>
            <a:chOff x="2165548" y="566440"/>
            <a:chExt cx="1500448" cy="2072001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D7FA3B37-2598-B7AC-37AB-EC3343D4AF5E}"/>
                </a:ext>
              </a:extLst>
            </p:cNvPr>
            <p:cNvGrpSpPr/>
            <p:nvPr/>
          </p:nvGrpSpPr>
          <p:grpSpPr>
            <a:xfrm>
              <a:off x="2165548" y="986425"/>
              <a:ext cx="1500448" cy="1652016"/>
              <a:chOff x="2133752" y="982352"/>
              <a:chExt cx="1500448" cy="1652016"/>
            </a:xfrm>
          </p:grpSpPr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36F6D702-6779-A7B6-F19B-1D6DE098562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33752" y="982352"/>
                <a:ext cx="461232" cy="0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C1FE293D-7DAE-B6AC-4DA8-F322F63C2AD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94984" y="995713"/>
                <a:ext cx="577984" cy="1601183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1944AA32-C10B-0539-F336-DF64153085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72968" y="2634368"/>
                <a:ext cx="461232" cy="0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895D35C-067D-A315-B4D3-DF8C6BB1B449}"/>
                </a:ext>
              </a:extLst>
            </p:cNvPr>
            <p:cNvSpPr/>
            <p:nvPr/>
          </p:nvSpPr>
          <p:spPr>
            <a:xfrm>
              <a:off x="2280475" y="566440"/>
              <a:ext cx="314509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 w="0"/>
                  <a:solidFill>
                    <a:prstClr val="black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bri" panose="020F0502020204030204"/>
                  <a:ea typeface="+mn-ea"/>
                  <a:cs typeface="+mn-cs"/>
                </a:rPr>
                <a:t>1</a:t>
              </a:r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0D350171-D6B3-7DBF-D043-8D578DD3ADB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198561" y="2263713"/>
              <a:ext cx="363194" cy="164078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FC64392-8BDF-27A5-26B6-31CBA0204B7C}"/>
              </a:ext>
            </a:extLst>
          </p:cNvPr>
          <p:cNvGrpSpPr/>
          <p:nvPr/>
        </p:nvGrpSpPr>
        <p:grpSpPr>
          <a:xfrm flipH="1">
            <a:off x="8987238" y="440512"/>
            <a:ext cx="1275514" cy="2072001"/>
            <a:chOff x="2165548" y="566440"/>
            <a:chExt cx="1500448" cy="2072001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0EB834BA-CF41-D300-3AAF-77348259A04B}"/>
                </a:ext>
              </a:extLst>
            </p:cNvPr>
            <p:cNvGrpSpPr/>
            <p:nvPr/>
          </p:nvGrpSpPr>
          <p:grpSpPr>
            <a:xfrm>
              <a:off x="2165548" y="986425"/>
              <a:ext cx="1500448" cy="1652016"/>
              <a:chOff x="2133752" y="982352"/>
              <a:chExt cx="1500448" cy="1652016"/>
            </a:xfrm>
          </p:grpSpPr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9C7743B2-B2C1-6937-EC61-8F9A007A98D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33752" y="982352"/>
                <a:ext cx="461232" cy="0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4B183F3E-B00A-1DE5-741F-814523D514A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94984" y="995713"/>
                <a:ext cx="577984" cy="1601183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2FFF6180-31AD-42FF-D84C-15E67AFC35A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72968" y="2634368"/>
                <a:ext cx="461232" cy="0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D7AE1C3C-D282-757F-1D3F-FA12642FDB2E}"/>
                </a:ext>
              </a:extLst>
            </p:cNvPr>
            <p:cNvSpPr/>
            <p:nvPr/>
          </p:nvSpPr>
          <p:spPr>
            <a:xfrm>
              <a:off x="2280475" y="566440"/>
              <a:ext cx="314509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 w="0"/>
                  <a:solidFill>
                    <a:prstClr val="black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bri" panose="020F0502020204030204"/>
                  <a:ea typeface="+mn-ea"/>
                  <a:cs typeface="+mn-cs"/>
                </a:rPr>
                <a:t>1</a:t>
              </a:r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605DA0EA-2C66-3EDB-ECD5-70FABCA1151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198561" y="2263713"/>
              <a:ext cx="363194" cy="164078"/>
            </a:xfrm>
            <a:prstGeom prst="rect">
              <a:avLst/>
            </a:prstGeom>
          </p:spPr>
        </p:pic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E2BD2EEC-C180-2627-3447-DDC4C247B7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72565" y="2386108"/>
            <a:ext cx="1250863" cy="2916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288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4331AD9-E536-1C8A-020C-4BFC8D57F6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712" y="1323975"/>
            <a:ext cx="11778576" cy="3983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485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383F943-6590-941F-7BB0-598597A192E0}"/>
              </a:ext>
            </a:extLst>
          </p:cNvPr>
          <p:cNvSpPr/>
          <p:nvPr/>
        </p:nvSpPr>
        <p:spPr>
          <a:xfrm>
            <a:off x="347648" y="236456"/>
            <a:ext cx="970394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Towns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002D95D-5559-1CA8-DA2B-9068E02FA8A2}"/>
              </a:ext>
            </a:extLst>
          </p:cNvPr>
          <p:cNvSpPr/>
          <p:nvPr/>
        </p:nvSpPr>
        <p:spPr>
          <a:xfrm>
            <a:off x="3665996" y="1821681"/>
            <a:ext cx="835485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Emp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0B7E95-E766-6EC2-5D4C-22B15EFCD8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343" y="783762"/>
            <a:ext cx="1745446" cy="16028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7C9AAAB-894D-B180-8662-E157026161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6536" y="2344901"/>
            <a:ext cx="5684696" cy="2953089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D8AC018F-7FD5-F455-409C-BB5C2A9DC78A}"/>
              </a:ext>
            </a:extLst>
          </p:cNvPr>
          <p:cNvGrpSpPr/>
          <p:nvPr/>
        </p:nvGrpSpPr>
        <p:grpSpPr>
          <a:xfrm>
            <a:off x="9836367" y="104775"/>
            <a:ext cx="1729740" cy="2281809"/>
            <a:chOff x="9836367" y="104775"/>
            <a:chExt cx="1729740" cy="2281809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69AE89F8-8C5C-2DBB-71C5-80E4BF923D1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836367" y="566440"/>
              <a:ext cx="1729740" cy="1820144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8F1D180-AC8C-F437-76B5-FB5BBFD8247B}"/>
                </a:ext>
              </a:extLst>
            </p:cNvPr>
            <p:cNvSpPr/>
            <p:nvPr/>
          </p:nvSpPr>
          <p:spPr>
            <a:xfrm>
              <a:off x="9959061" y="104775"/>
              <a:ext cx="725007" cy="46166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 w="0"/>
                  <a:solidFill>
                    <a:prstClr val="black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bri" panose="020F0502020204030204"/>
                  <a:ea typeface="+mn-ea"/>
                  <a:cs typeface="+mn-cs"/>
                </a:rPr>
                <a:t>Jobs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47A431E-1951-7202-C137-D34C6B1E61E4}"/>
              </a:ext>
            </a:extLst>
          </p:cNvPr>
          <p:cNvGrpSpPr/>
          <p:nvPr/>
        </p:nvGrpSpPr>
        <p:grpSpPr>
          <a:xfrm>
            <a:off x="2165548" y="524757"/>
            <a:ext cx="1500448" cy="2072001"/>
            <a:chOff x="2165548" y="566440"/>
            <a:chExt cx="1500448" cy="2072001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D7FA3B37-2598-B7AC-37AB-EC3343D4AF5E}"/>
                </a:ext>
              </a:extLst>
            </p:cNvPr>
            <p:cNvGrpSpPr/>
            <p:nvPr/>
          </p:nvGrpSpPr>
          <p:grpSpPr>
            <a:xfrm>
              <a:off x="2165548" y="986425"/>
              <a:ext cx="1500448" cy="1652016"/>
              <a:chOff x="2133752" y="982352"/>
              <a:chExt cx="1500448" cy="1652016"/>
            </a:xfrm>
          </p:grpSpPr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36F6D702-6779-A7B6-F19B-1D6DE098562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33752" y="982352"/>
                <a:ext cx="461232" cy="0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C1FE293D-7DAE-B6AC-4DA8-F322F63C2AD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94984" y="995713"/>
                <a:ext cx="577984" cy="1601183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1944AA32-C10B-0539-F336-DF64153085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72968" y="2634368"/>
                <a:ext cx="461232" cy="0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895D35C-067D-A315-B4D3-DF8C6BB1B449}"/>
                </a:ext>
              </a:extLst>
            </p:cNvPr>
            <p:cNvSpPr/>
            <p:nvPr/>
          </p:nvSpPr>
          <p:spPr>
            <a:xfrm>
              <a:off x="2280475" y="566440"/>
              <a:ext cx="314509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 w="0"/>
                  <a:solidFill>
                    <a:prstClr val="black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bri" panose="020F0502020204030204"/>
                  <a:ea typeface="+mn-ea"/>
                  <a:cs typeface="+mn-cs"/>
                </a:rPr>
                <a:t>1</a:t>
              </a:r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0D350171-D6B3-7DBF-D043-8D578DD3ADB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198561" y="2263713"/>
              <a:ext cx="363194" cy="164078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FC64392-8BDF-27A5-26B6-31CBA0204B7C}"/>
              </a:ext>
            </a:extLst>
          </p:cNvPr>
          <p:cNvGrpSpPr/>
          <p:nvPr/>
        </p:nvGrpSpPr>
        <p:grpSpPr>
          <a:xfrm flipH="1">
            <a:off x="8987238" y="440512"/>
            <a:ext cx="1275514" cy="2072001"/>
            <a:chOff x="2165548" y="566440"/>
            <a:chExt cx="1500448" cy="2072001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0EB834BA-CF41-D300-3AAF-77348259A04B}"/>
                </a:ext>
              </a:extLst>
            </p:cNvPr>
            <p:cNvGrpSpPr/>
            <p:nvPr/>
          </p:nvGrpSpPr>
          <p:grpSpPr>
            <a:xfrm>
              <a:off x="2165548" y="986425"/>
              <a:ext cx="1500448" cy="1652016"/>
              <a:chOff x="2133752" y="982352"/>
              <a:chExt cx="1500448" cy="1652016"/>
            </a:xfrm>
          </p:grpSpPr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9C7743B2-B2C1-6937-EC61-8F9A007A98D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33752" y="982352"/>
                <a:ext cx="461232" cy="0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4B183F3E-B00A-1DE5-741F-814523D514A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94984" y="995713"/>
                <a:ext cx="577984" cy="1601183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2FFF6180-31AD-42FF-D84C-15E67AFC35A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72968" y="2634368"/>
                <a:ext cx="461232" cy="0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D7AE1C3C-D282-757F-1D3F-FA12642FDB2E}"/>
                </a:ext>
              </a:extLst>
            </p:cNvPr>
            <p:cNvSpPr/>
            <p:nvPr/>
          </p:nvSpPr>
          <p:spPr>
            <a:xfrm>
              <a:off x="2280475" y="566440"/>
              <a:ext cx="314509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 w="0"/>
                  <a:solidFill>
                    <a:prstClr val="black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bri" panose="020F0502020204030204"/>
                  <a:ea typeface="+mn-ea"/>
                  <a:cs typeface="+mn-cs"/>
                </a:rPr>
                <a:t>1</a:t>
              </a:r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605DA0EA-2C66-3EDB-ECD5-70FABCA1151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198561" y="2263713"/>
              <a:ext cx="363194" cy="164078"/>
            </a:xfrm>
            <a:prstGeom prst="rect">
              <a:avLst/>
            </a:prstGeom>
          </p:spPr>
        </p:pic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E2BD2EEC-C180-2627-3447-DDC4C247B7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72565" y="2386108"/>
            <a:ext cx="1250863" cy="291625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9D2E912-25C0-515C-8420-A59BB00C0C10}"/>
              </a:ext>
            </a:extLst>
          </p:cNvPr>
          <p:cNvSpPr/>
          <p:nvPr/>
        </p:nvSpPr>
        <p:spPr>
          <a:xfrm>
            <a:off x="2772175" y="5549847"/>
            <a:ext cx="6458050" cy="92333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How to retrieve data ?</a:t>
            </a:r>
          </a:p>
        </p:txBody>
      </p:sp>
    </p:spTree>
    <p:extLst>
      <p:ext uri="{BB962C8B-B14F-4D97-AF65-F5344CB8AC3E}">
        <p14:creationId xmlns:p14="http://schemas.microsoft.com/office/powerpoint/2010/main" val="872154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5F6E15CF-66A0-D332-6A49-D7C01415039C}"/>
              </a:ext>
            </a:extLst>
          </p:cNvPr>
          <p:cNvGrpSpPr/>
          <p:nvPr/>
        </p:nvGrpSpPr>
        <p:grpSpPr>
          <a:xfrm>
            <a:off x="596478" y="419100"/>
            <a:ext cx="2451522" cy="3180022"/>
            <a:chOff x="490191" y="3630168"/>
            <a:chExt cx="2309885" cy="4291978"/>
          </a:xfrm>
        </p:grpSpPr>
        <p:pic>
          <p:nvPicPr>
            <p:cNvPr id="5" name="Picture 2" descr="3D man near red question mark | Chantal Milot RMT and Associates">
              <a:extLst>
                <a:ext uri="{FF2B5EF4-FFF2-40B4-BE49-F238E27FC236}">
                  <a16:creationId xmlns:a16="http://schemas.microsoft.com/office/drawing/2014/main" id="{13884720-AABC-36BF-8FB6-222D64DC0C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0191" y="3630168"/>
              <a:ext cx="2309885" cy="30358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250CCB5-B7E9-5238-4867-B987C86CC1B1}"/>
                </a:ext>
              </a:extLst>
            </p:cNvPr>
            <p:cNvSpPr/>
            <p:nvPr/>
          </p:nvSpPr>
          <p:spPr>
            <a:xfrm>
              <a:off x="499782" y="6551337"/>
              <a:ext cx="2273438" cy="137080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91440" tIns="45720" rIns="91440" bIns="4572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ar-EG" sz="6000" b="0" i="0" u="none" strike="noStrike" kern="1200" cap="none" spc="0" normalizeH="0" baseline="0" noProof="0" dirty="0">
                  <a:ln w="0"/>
                  <a:solidFill>
                    <a:srgbClr val="FF0000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bri" panose="020F0502020204030204"/>
                  <a:ea typeface="+mn-ea"/>
                  <a:cs typeface="Akhbar MT" pitchFamily="2" charset="-78"/>
                </a:rPr>
                <a:t>الاسم والبلد</a:t>
              </a:r>
              <a:endParaRPr kumimoji="0" lang="en-US" sz="6000" b="0" i="0" u="none" strike="noStrike" kern="1200" cap="none" spc="0" normalizeH="0" baseline="0" noProof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Akhbar MT" pitchFamily="2" charset="-78"/>
              </a:endParaRP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1134DC45-4240-4D3A-7AC9-3CC750E3B0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8024" y="209165"/>
            <a:ext cx="5303976" cy="399002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9D0745D-DADE-A1ED-DE32-3157BD31CC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5009" y="513943"/>
            <a:ext cx="2705478" cy="291505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C280458-48D6-D4E7-9A83-FBA9F8B6CD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52650" y="3269132"/>
            <a:ext cx="2930337" cy="352280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EC768E4-F699-367C-43E1-E34B9F8090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19247" y="4509248"/>
            <a:ext cx="2458897" cy="186104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AD6D7C8-9BD6-1995-BFD5-FA84A07B6DEA}"/>
              </a:ext>
            </a:extLst>
          </p:cNvPr>
          <p:cNvSpPr/>
          <p:nvPr/>
        </p:nvSpPr>
        <p:spPr>
          <a:xfrm>
            <a:off x="5910487" y="5662410"/>
            <a:ext cx="2266966" cy="707886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EG" sz="40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المشترك فقط</a:t>
            </a:r>
            <a:endParaRPr kumimoji="0" lang="en-US" sz="4000" b="0" i="0" u="none" strike="noStrike" kern="1200" cap="none" spc="0" normalizeH="0" baseline="0" noProof="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52673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5F6E15CF-66A0-D332-6A49-D7C01415039C}"/>
              </a:ext>
            </a:extLst>
          </p:cNvPr>
          <p:cNvGrpSpPr/>
          <p:nvPr/>
        </p:nvGrpSpPr>
        <p:grpSpPr>
          <a:xfrm>
            <a:off x="596478" y="419100"/>
            <a:ext cx="2451522" cy="3180022"/>
            <a:chOff x="490191" y="3630168"/>
            <a:chExt cx="2309885" cy="4291978"/>
          </a:xfrm>
        </p:grpSpPr>
        <p:pic>
          <p:nvPicPr>
            <p:cNvPr id="5" name="Picture 2" descr="3D man near red question mark | Chantal Milot RMT and Associates">
              <a:extLst>
                <a:ext uri="{FF2B5EF4-FFF2-40B4-BE49-F238E27FC236}">
                  <a16:creationId xmlns:a16="http://schemas.microsoft.com/office/drawing/2014/main" id="{13884720-AABC-36BF-8FB6-222D64DC0C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0191" y="3630168"/>
              <a:ext cx="2309885" cy="30358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250CCB5-B7E9-5238-4867-B987C86CC1B1}"/>
                </a:ext>
              </a:extLst>
            </p:cNvPr>
            <p:cNvSpPr/>
            <p:nvPr/>
          </p:nvSpPr>
          <p:spPr>
            <a:xfrm>
              <a:off x="499782" y="6551337"/>
              <a:ext cx="2273438" cy="137080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91440" tIns="45720" rIns="91440" bIns="4572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ar-EG" sz="6000" b="0" i="0" u="none" strike="noStrike" kern="1200" cap="none" spc="0" normalizeH="0" baseline="0" noProof="0" dirty="0">
                  <a:ln w="0"/>
                  <a:solidFill>
                    <a:srgbClr val="FF0000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bri" panose="020F0502020204030204"/>
                  <a:ea typeface="+mn-ea"/>
                  <a:cs typeface="Akhbar MT" pitchFamily="2" charset="-78"/>
                </a:rPr>
                <a:t>الاسم والبلد</a:t>
              </a:r>
              <a:endParaRPr kumimoji="0" lang="en-US" sz="6000" b="0" i="0" u="none" strike="noStrike" kern="1200" cap="none" spc="0" normalizeH="0" baseline="0" noProof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Akhbar MT" pitchFamily="2" charset="-78"/>
              </a:endParaRP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1134DC45-4240-4D3A-7AC9-3CC750E3B0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8024" y="209165"/>
            <a:ext cx="5303976" cy="399002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9D0745D-DADE-A1ED-DE32-3157BD31CC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5009" y="513943"/>
            <a:ext cx="2705478" cy="291505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AD6D7C8-9BD6-1995-BFD5-FA84A07B6DEA}"/>
              </a:ext>
            </a:extLst>
          </p:cNvPr>
          <p:cNvSpPr/>
          <p:nvPr/>
        </p:nvSpPr>
        <p:spPr>
          <a:xfrm>
            <a:off x="6055559" y="5662410"/>
            <a:ext cx="1976824" cy="707886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EG" sz="40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كل الأسماء</a:t>
            </a:r>
            <a:endParaRPr kumimoji="0" lang="en-US" sz="4000" b="0" i="0" u="none" strike="noStrike" kern="1200" cap="none" spc="0" normalizeH="0" baseline="0" noProof="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CB8D08-695B-A4A0-55A3-0FF29E1A67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15269" y="4457772"/>
            <a:ext cx="2048161" cy="181952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81D4330-1903-D32A-6899-D0EB106F21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17472" y="1948374"/>
            <a:ext cx="3099469" cy="4909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937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5F6E15CF-66A0-D332-6A49-D7C01415039C}"/>
              </a:ext>
            </a:extLst>
          </p:cNvPr>
          <p:cNvGrpSpPr/>
          <p:nvPr/>
        </p:nvGrpSpPr>
        <p:grpSpPr>
          <a:xfrm>
            <a:off x="596478" y="419100"/>
            <a:ext cx="2451522" cy="3180022"/>
            <a:chOff x="490191" y="3630168"/>
            <a:chExt cx="2309885" cy="4291978"/>
          </a:xfrm>
        </p:grpSpPr>
        <p:pic>
          <p:nvPicPr>
            <p:cNvPr id="5" name="Picture 2" descr="3D man near red question mark | Chantal Milot RMT and Associates">
              <a:extLst>
                <a:ext uri="{FF2B5EF4-FFF2-40B4-BE49-F238E27FC236}">
                  <a16:creationId xmlns:a16="http://schemas.microsoft.com/office/drawing/2014/main" id="{13884720-AABC-36BF-8FB6-222D64DC0C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0191" y="3630168"/>
              <a:ext cx="2309885" cy="30358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250CCB5-B7E9-5238-4867-B987C86CC1B1}"/>
                </a:ext>
              </a:extLst>
            </p:cNvPr>
            <p:cNvSpPr/>
            <p:nvPr/>
          </p:nvSpPr>
          <p:spPr>
            <a:xfrm>
              <a:off x="499782" y="6551337"/>
              <a:ext cx="2273438" cy="137080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91440" tIns="45720" rIns="91440" bIns="4572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ar-EG" sz="6000" b="0" i="0" u="none" strike="noStrike" kern="1200" cap="none" spc="0" normalizeH="0" baseline="0" noProof="0" dirty="0">
                  <a:ln w="0"/>
                  <a:solidFill>
                    <a:srgbClr val="FF0000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bri" panose="020F0502020204030204"/>
                  <a:ea typeface="+mn-ea"/>
                  <a:cs typeface="Akhbar MT" pitchFamily="2" charset="-78"/>
                </a:rPr>
                <a:t>الاسم والبلد</a:t>
              </a:r>
              <a:endParaRPr kumimoji="0" lang="en-US" sz="6000" b="0" i="0" u="none" strike="noStrike" kern="1200" cap="none" spc="0" normalizeH="0" baseline="0" noProof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Akhbar MT" pitchFamily="2" charset="-78"/>
              </a:endParaRP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1134DC45-4240-4D3A-7AC9-3CC750E3B0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8024" y="209165"/>
            <a:ext cx="5303976" cy="399002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9D0745D-DADE-A1ED-DE32-3157BD31CC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5009" y="513943"/>
            <a:ext cx="2705478" cy="291505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AD6D7C8-9BD6-1995-BFD5-FA84A07B6DEA}"/>
              </a:ext>
            </a:extLst>
          </p:cNvPr>
          <p:cNvSpPr/>
          <p:nvPr/>
        </p:nvSpPr>
        <p:spPr>
          <a:xfrm>
            <a:off x="6739398" y="5631030"/>
            <a:ext cx="1606530" cy="707886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EG" sz="40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كل البلاد</a:t>
            </a:r>
            <a:endParaRPr kumimoji="0" lang="en-US" sz="4000" b="0" i="0" u="none" strike="noStrike" kern="1200" cap="none" spc="0" normalizeH="0" baseline="0" noProof="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325C625-CB05-F6BA-2ACD-F128BC9CA2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27367" y="4744594"/>
            <a:ext cx="1812657" cy="162570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4D7665C-8C8B-3E5B-B736-B07BD3E446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19497" y="1543749"/>
            <a:ext cx="3410426" cy="5134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719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5F6E15CF-66A0-D332-6A49-D7C01415039C}"/>
              </a:ext>
            </a:extLst>
          </p:cNvPr>
          <p:cNvGrpSpPr/>
          <p:nvPr/>
        </p:nvGrpSpPr>
        <p:grpSpPr>
          <a:xfrm>
            <a:off x="596478" y="419100"/>
            <a:ext cx="2451522" cy="3180022"/>
            <a:chOff x="490191" y="3630168"/>
            <a:chExt cx="2309885" cy="4291978"/>
          </a:xfrm>
        </p:grpSpPr>
        <p:pic>
          <p:nvPicPr>
            <p:cNvPr id="5" name="Picture 2" descr="3D man near red question mark | Chantal Milot RMT and Associates">
              <a:extLst>
                <a:ext uri="{FF2B5EF4-FFF2-40B4-BE49-F238E27FC236}">
                  <a16:creationId xmlns:a16="http://schemas.microsoft.com/office/drawing/2014/main" id="{13884720-AABC-36BF-8FB6-222D64DC0C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0191" y="3630168"/>
              <a:ext cx="2309885" cy="30358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250CCB5-B7E9-5238-4867-B987C86CC1B1}"/>
                </a:ext>
              </a:extLst>
            </p:cNvPr>
            <p:cNvSpPr/>
            <p:nvPr/>
          </p:nvSpPr>
          <p:spPr>
            <a:xfrm>
              <a:off x="499782" y="6551337"/>
              <a:ext cx="2273438" cy="137080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91440" tIns="45720" rIns="91440" bIns="4572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ar-EG" sz="6000" b="0" i="0" u="none" strike="noStrike" kern="1200" cap="none" spc="0" normalizeH="0" baseline="0" noProof="0" dirty="0">
                  <a:ln w="0"/>
                  <a:solidFill>
                    <a:srgbClr val="FF0000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bri" panose="020F0502020204030204"/>
                  <a:ea typeface="+mn-ea"/>
                  <a:cs typeface="Akhbar MT" pitchFamily="2" charset="-78"/>
                </a:rPr>
                <a:t>الاسم والبلد</a:t>
              </a:r>
              <a:endParaRPr kumimoji="0" lang="en-US" sz="6000" b="0" i="0" u="none" strike="noStrike" kern="1200" cap="none" spc="0" normalizeH="0" baseline="0" noProof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Akhbar MT" pitchFamily="2" charset="-78"/>
              </a:endParaRP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1134DC45-4240-4D3A-7AC9-3CC750E3B0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8024" y="209165"/>
            <a:ext cx="5303976" cy="399002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9D0745D-DADE-A1ED-DE32-3157BD31CC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5009" y="513943"/>
            <a:ext cx="2705478" cy="291505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AD6D7C8-9BD6-1995-BFD5-FA84A07B6DEA}"/>
              </a:ext>
            </a:extLst>
          </p:cNvPr>
          <p:cNvSpPr/>
          <p:nvPr/>
        </p:nvSpPr>
        <p:spPr>
          <a:xfrm>
            <a:off x="6878859" y="5631030"/>
            <a:ext cx="1327608" cy="707886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EG" sz="40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كله </a:t>
            </a:r>
            <a:r>
              <a:rPr kumimoji="0" lang="ar-EG" sz="4000" b="0" i="0" u="none" strike="noStrike" kern="1200" cap="none" spc="0" normalizeH="0" baseline="0" noProof="0" dirty="0" err="1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كله</a:t>
            </a:r>
            <a:endParaRPr kumimoji="0" lang="en-US" sz="4000" b="0" i="0" u="none" strike="noStrike" kern="1200" cap="none" spc="0" normalizeH="0" baseline="0" noProof="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AF132C0-8E02-F28E-7F1E-1CA1045C6C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35724" y="2075888"/>
            <a:ext cx="2705478" cy="48014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A18B921-C913-05E5-41A5-FC801DBB95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38215" y="4372556"/>
            <a:ext cx="2447707" cy="1966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387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06EA1E-66A1-9E4F-EAF9-9640906AB0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E35FD67-2A39-8655-0C33-F48B711E28B2}"/>
              </a:ext>
            </a:extLst>
          </p:cNvPr>
          <p:cNvSpPr txBox="1"/>
          <p:nvPr/>
        </p:nvSpPr>
        <p:spPr>
          <a:xfrm>
            <a:off x="7470" y="0"/>
            <a:ext cx="12192000" cy="83099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>
              <a:defRPr sz="4800" b="1">
                <a:solidFill>
                  <a:srgbClr val="FFC000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	Diagram view (Canvas)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6E43AA-F3D8-1D0D-ACA5-5A8CDC0F97C0}"/>
              </a:ext>
            </a:extLst>
          </p:cNvPr>
          <p:cNvSpPr txBox="1"/>
          <p:nvPr/>
        </p:nvSpPr>
        <p:spPr>
          <a:xfrm>
            <a:off x="9536065" y="3927417"/>
            <a:ext cx="266340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rtl="0">
              <a:spcBef>
                <a:spcPts val="0"/>
              </a:spcBef>
              <a:spcAft>
                <a:spcPts val="500"/>
              </a:spcAft>
              <a:buFont typeface="Symbol" panose="05050102010706020507" pitchFamily="18" charset="2"/>
              <a:buChar char=""/>
            </a:pPr>
            <a:r>
              <a:rPr lang="en-US" sz="1800" dirty="0">
                <a:solidFill>
                  <a:srgbClr val="1F1F1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You can access more options by selecting the </a:t>
            </a:r>
            <a:r>
              <a:rPr lang="en-US" sz="1800" b="1" dirty="0">
                <a:solidFill>
                  <a:srgbClr val="1F1F1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ellipses</a:t>
            </a:r>
            <a:r>
              <a:rPr lang="en-US" sz="1800" dirty="0">
                <a:solidFill>
                  <a:srgbClr val="1F1F1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beside the eye icon of the table diagram.</a:t>
            </a:r>
            <a:endParaRPr lang="en-US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2" name="Picture 1" descr="Power BI ellipses">
            <a:extLst>
              <a:ext uri="{FF2B5EF4-FFF2-40B4-BE49-F238E27FC236}">
                <a16:creationId xmlns:a16="http://schemas.microsoft.com/office/drawing/2014/main" id="{E7A5A260-E2C7-E4E1-73CA-47FB5C88FAD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369" y="1101899"/>
            <a:ext cx="8413297" cy="472955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52129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5132B2E1-D6B3-0CC7-D7DE-1E7F82EE6955}"/>
              </a:ext>
            </a:extLst>
          </p:cNvPr>
          <p:cNvGrpSpPr/>
          <p:nvPr/>
        </p:nvGrpSpPr>
        <p:grpSpPr>
          <a:xfrm>
            <a:off x="1030941" y="874059"/>
            <a:ext cx="9690847" cy="5109881"/>
            <a:chOff x="2408791" y="1441658"/>
            <a:chExt cx="6782747" cy="370574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7E02D0B-5F41-C9CC-51C4-F80E973926E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08791" y="1441658"/>
              <a:ext cx="6782747" cy="3705742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47519DF-D2CF-2A78-521F-A749DD14B2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16596" y="1662140"/>
              <a:ext cx="1619327" cy="72590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11874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1C885C-8979-63FF-73D6-6A3796C244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F0C905B-4675-F6F8-A0A2-C9A7BC2F949C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>
              <a:defRPr sz="4800" b="1">
                <a:solidFill>
                  <a:srgbClr val="FFC000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 Table Relationship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3E91A71-D1E2-1CAA-DC4C-A7B05C789EE3}"/>
              </a:ext>
            </a:extLst>
          </p:cNvPr>
          <p:cNvSpPr/>
          <p:nvPr/>
        </p:nvSpPr>
        <p:spPr>
          <a:xfrm>
            <a:off x="0" y="1076819"/>
            <a:ext cx="12192000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Fact Tables and Dimension Tables</a:t>
            </a:r>
            <a:endParaRPr lang="en-US" sz="44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2F591C-8B3B-1D82-5D5D-97F5CA9738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6542" y="2092082"/>
            <a:ext cx="6149905" cy="3564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72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337D35-D37C-22EE-4D9D-3455E25EEA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58621DA-8A61-ECE1-77BD-8ADF145EE7C8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>
              <a:defRPr sz="4800" b="1">
                <a:solidFill>
                  <a:srgbClr val="FFC000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 Cardinality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22AB1B-6330-F210-5832-C01B781EAB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4250" y="987572"/>
            <a:ext cx="8837282" cy="4882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858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DE0350-EA2B-B0C1-B0C0-9CE9F68200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5243843-07B4-B803-A38A-56A3827AA719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>
              <a:defRPr sz="4800" b="1">
                <a:solidFill>
                  <a:srgbClr val="FFC000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 Cardinality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4972DD-9DA1-FF6A-1CD6-89A9B3434E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3867"/>
            <a:ext cx="12192000" cy="4810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960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8731D3-2D02-2B9F-335C-E01F08F0CC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BA61C06-826D-F0AE-C0C2-7232D06FFB46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>
              <a:defRPr sz="4800" b="1">
                <a:solidFill>
                  <a:srgbClr val="FFC000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 Cardinality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F3BE23-366C-D5D8-D446-2C387AF5FB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4261" y="956774"/>
            <a:ext cx="7484411" cy="4944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197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E7A138-FD4D-800F-3BF7-B1E6D8F3F9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3103FEA-EAC8-76FD-DE5E-60C180C8F10E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>
              <a:defRPr sz="4800" b="1">
                <a:solidFill>
                  <a:srgbClr val="FFC000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 Cardinality</a:t>
            </a:r>
          </a:p>
        </p:txBody>
      </p:sp>
      <p:pic>
        <p:nvPicPr>
          <p:cNvPr id="3" name="Picture 2" descr="Table relationship">
            <a:extLst>
              <a:ext uri="{FF2B5EF4-FFF2-40B4-BE49-F238E27FC236}">
                <a16:creationId xmlns:a16="http://schemas.microsoft.com/office/drawing/2014/main" id="{F65E3E48-B2C8-86C4-5B7B-649815C024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0007" y="1029886"/>
            <a:ext cx="8850702" cy="479822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68205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6ECCE9-503F-FCE6-B1B7-866E7A597E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7FA2EF1-065B-1A6E-A6C4-C4083FF268AB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>
              <a:defRPr sz="4800" b="1">
                <a:solidFill>
                  <a:srgbClr val="FFC000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 Cardinality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E7F660D-4520-D0ED-134E-FF1EF43C0B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3426" y="979829"/>
            <a:ext cx="7186838" cy="5022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77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87818D-7783-165C-D80E-295830841D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78C1D73-66B7-0F48-76FC-276EA68F8D6A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>
              <a:defRPr sz="4800" b="1">
                <a:solidFill>
                  <a:srgbClr val="FFC000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 Creating relationships in Power BI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F1E852A-93FC-9606-C058-323E331ACBFF}"/>
              </a:ext>
            </a:extLst>
          </p:cNvPr>
          <p:cNvSpPr txBox="1"/>
          <p:nvPr/>
        </p:nvSpPr>
        <p:spPr>
          <a:xfrm>
            <a:off x="580127" y="5542390"/>
            <a:ext cx="6094562" cy="3624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200"/>
              </a:spcBef>
              <a:spcAft>
                <a:spcPts val="0"/>
              </a:spcAft>
            </a:pPr>
            <a:r>
              <a:rPr lang="en-US" sz="1800" b="1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Manually create relationships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DBE0FF7-6496-F51A-A230-6521680168C6}"/>
              </a:ext>
            </a:extLst>
          </p:cNvPr>
          <p:cNvGrpSpPr/>
          <p:nvPr/>
        </p:nvGrpSpPr>
        <p:grpSpPr>
          <a:xfrm>
            <a:off x="1509623" y="1060602"/>
            <a:ext cx="7798279" cy="4301230"/>
            <a:chOff x="1535502" y="1103735"/>
            <a:chExt cx="7798279" cy="4301230"/>
          </a:xfrm>
        </p:grpSpPr>
        <p:pic>
          <p:nvPicPr>
            <p:cNvPr id="6" name="Picture 5" descr="Create relationships dialog box">
              <a:extLst>
                <a:ext uri="{FF2B5EF4-FFF2-40B4-BE49-F238E27FC236}">
                  <a16:creationId xmlns:a16="http://schemas.microsoft.com/office/drawing/2014/main" id="{1DC30BD8-5EAA-651A-1E21-2D4E17FB34E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9275" y="1103735"/>
              <a:ext cx="7654506" cy="430123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8609B909-B146-F74E-AA88-52F2908EC2E8}"/>
                </a:ext>
              </a:extLst>
            </p:cNvPr>
            <p:cNvSpPr/>
            <p:nvPr/>
          </p:nvSpPr>
          <p:spPr>
            <a:xfrm>
              <a:off x="1535502" y="2475781"/>
              <a:ext cx="543464" cy="465827"/>
            </a:xfrm>
            <a:prstGeom prst="ellipse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61C475BE-1595-93CC-AD3F-58079F3317FA}"/>
              </a:ext>
            </a:extLst>
          </p:cNvPr>
          <p:cNvSpPr txBox="1"/>
          <p:nvPr/>
        </p:nvSpPr>
        <p:spPr>
          <a:xfrm>
            <a:off x="5183038" y="5542390"/>
            <a:ext cx="60945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1F1F1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Access the </a:t>
            </a:r>
            <a:r>
              <a:rPr lang="en-US" sz="1800" b="1" dirty="0">
                <a:solidFill>
                  <a:srgbClr val="1F1F1F"/>
                </a:solidFill>
                <a:effectLst/>
                <a:latin typeface="unset"/>
                <a:ea typeface="Calibri" panose="020F0502020204030204" pitchFamily="34" charset="0"/>
                <a:cs typeface="Arial" panose="020B0604020202020204" pitchFamily="34" charset="0"/>
              </a:rPr>
              <a:t>Home</a:t>
            </a:r>
            <a:r>
              <a:rPr lang="en-US" sz="1800" dirty="0">
                <a:solidFill>
                  <a:srgbClr val="1F1F1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tab, then select </a:t>
            </a:r>
            <a:r>
              <a:rPr lang="en-US" sz="1800" b="1" dirty="0">
                <a:solidFill>
                  <a:srgbClr val="1F1F1F"/>
                </a:solidFill>
                <a:effectLst/>
                <a:latin typeface="unset"/>
                <a:ea typeface="Calibri" panose="020F0502020204030204" pitchFamily="34" charset="0"/>
                <a:cs typeface="Arial" panose="020B0604020202020204" pitchFamily="34" charset="0"/>
              </a:rPr>
              <a:t>Manage Relationships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2960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29CBC3-636F-7D49-A64B-4744C116AA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BD486DB-C5FF-205A-EC08-E4C112C6EEE7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>
              <a:defRPr sz="4800" b="1">
                <a:solidFill>
                  <a:srgbClr val="FFC000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 Creating relationships in Power BI</a:t>
            </a:r>
          </a:p>
        </p:txBody>
      </p:sp>
      <p:pic>
        <p:nvPicPr>
          <p:cNvPr id="3" name="Picture 2" descr="Properties view">
            <a:extLst>
              <a:ext uri="{FF2B5EF4-FFF2-40B4-BE49-F238E27FC236}">
                <a16:creationId xmlns:a16="http://schemas.microsoft.com/office/drawing/2014/main" id="{44108EE5-C4BE-E0EE-079A-159D8EDDDBC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2975" y="1133564"/>
            <a:ext cx="8557402" cy="48175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47720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DC812B-B99E-EEE0-DAF3-CC0879D54D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9A99602-79B6-3BE8-1F1C-6125B23E6EDB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>
              <a:defRPr sz="4800" b="1">
                <a:solidFill>
                  <a:srgbClr val="FFC000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 Creating relationships in Power BI</a:t>
            </a:r>
          </a:p>
        </p:txBody>
      </p:sp>
    </p:spTree>
    <p:extLst>
      <p:ext uri="{BB962C8B-B14F-4D97-AF65-F5344CB8AC3E}">
        <p14:creationId xmlns:p14="http://schemas.microsoft.com/office/powerpoint/2010/main" val="2285954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B377AE-1F2C-26DB-6CBF-64C372511A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F40AAE8-853D-621F-1038-D6CFAC379B5D}"/>
              </a:ext>
            </a:extLst>
          </p:cNvPr>
          <p:cNvSpPr txBox="1"/>
          <p:nvPr/>
        </p:nvSpPr>
        <p:spPr>
          <a:xfrm>
            <a:off x="5033" y="0"/>
            <a:ext cx="12192000" cy="83099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>
              <a:defRPr sz="4800" b="1">
                <a:solidFill>
                  <a:srgbClr val="FFC000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	Fields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6447C1-E297-625A-1CF4-823ACC185B71}"/>
              </a:ext>
            </a:extLst>
          </p:cNvPr>
          <p:cNvSpPr txBox="1"/>
          <p:nvPr/>
        </p:nvSpPr>
        <p:spPr>
          <a:xfrm>
            <a:off x="9320404" y="1503395"/>
            <a:ext cx="2663405" cy="35445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rtl="0">
              <a:spcBef>
                <a:spcPts val="0"/>
              </a:spcBef>
              <a:spcAft>
                <a:spcPts val="500"/>
              </a:spcAft>
              <a:buFont typeface="Symbol" panose="05050102010706020507" pitchFamily="18" charset="2"/>
              <a:buChar char=""/>
            </a:pPr>
            <a:r>
              <a:rPr lang="en-US" sz="1800" dirty="0">
                <a:solidFill>
                  <a:srgbClr val="1F1F1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Fields are columns within your data tables. </a:t>
            </a:r>
            <a:endParaRPr lang="ar-EG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 rtl="0">
              <a:spcBef>
                <a:spcPts val="0"/>
              </a:spcBef>
              <a:spcAft>
                <a:spcPts val="500"/>
              </a:spcAft>
              <a:buFont typeface="Symbol" panose="05050102010706020507" pitchFamily="18" charset="2"/>
              <a:buChar char=""/>
            </a:pPr>
            <a:r>
              <a:rPr lang="en-US" sz="1800" dirty="0">
                <a:solidFill>
                  <a:srgbClr val="1F1F1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In the 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Model view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these fields are listed under their respective tables. </a:t>
            </a:r>
            <a:endParaRPr lang="ar-EG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 rtl="0">
              <a:spcBef>
                <a:spcPts val="0"/>
              </a:spcBef>
              <a:spcAft>
                <a:spcPts val="500"/>
              </a:spcAft>
              <a:buFont typeface="Symbol" panose="05050102010706020507" pitchFamily="18" charset="2"/>
              <a:buChar char=""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All calculations (calculated columns and measures) also appear as fields in the data tables.  </a:t>
            </a:r>
            <a:endParaRPr lang="en-US" sz="2000" dirty="0">
              <a:solidFill>
                <a:srgbClr val="1F1F1F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</p:txBody>
      </p:sp>
      <p:pic>
        <p:nvPicPr>
          <p:cNvPr id="4" name="Picture 3" descr="Power BI field">
            <a:extLst>
              <a:ext uri="{FF2B5EF4-FFF2-40B4-BE49-F238E27FC236}">
                <a16:creationId xmlns:a16="http://schemas.microsoft.com/office/drawing/2014/main" id="{246B7C37-6A08-E9DC-3BC6-7D5079A7F5B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535" y="1110524"/>
            <a:ext cx="8131631" cy="457121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24443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726615-50B9-70E6-0625-C98710D573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4217E09-831D-BFAE-9EC7-1093FA0146FF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>
              <a:defRPr sz="4800" b="1">
                <a:solidFill>
                  <a:srgbClr val="FFC000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 Creating relationships in Power BI</a:t>
            </a:r>
          </a:p>
        </p:txBody>
      </p:sp>
      <p:pic>
        <p:nvPicPr>
          <p:cNvPr id="3" name="Picture 2" descr="Cardinality settings">
            <a:extLst>
              <a:ext uri="{FF2B5EF4-FFF2-40B4-BE49-F238E27FC236}">
                <a16:creationId xmlns:a16="http://schemas.microsoft.com/office/drawing/2014/main" id="{971BF35D-C357-4D8F-6EFE-9A77A120366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8419" y="1145671"/>
            <a:ext cx="8115162" cy="456665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81575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409F12-3906-B749-9875-0F1E51F3CD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4C505B8-5565-80C9-F1EF-D8936F012A12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>
              <a:defRPr sz="4800" b="1">
                <a:solidFill>
                  <a:srgbClr val="FFC000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 Creating relationships in Power BI</a:t>
            </a:r>
          </a:p>
        </p:txBody>
      </p:sp>
      <p:pic>
        <p:nvPicPr>
          <p:cNvPr id="3" name="Picture 2" descr="Cardinality settings">
            <a:extLst>
              <a:ext uri="{FF2B5EF4-FFF2-40B4-BE49-F238E27FC236}">
                <a16:creationId xmlns:a16="http://schemas.microsoft.com/office/drawing/2014/main" id="{04D5CF95-FB20-9B25-5BAC-14DBC8BF3A6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9494" y="1057179"/>
            <a:ext cx="7827034" cy="440451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58709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5CA19D-4651-024E-3082-6C97B66DD4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717C056-CD01-6EA4-B09F-CA3EFEB794CD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>
              <a:defRPr sz="4800" b="1">
                <a:solidFill>
                  <a:srgbClr val="FFC000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 Creating relationships in Power BI</a:t>
            </a:r>
          </a:p>
        </p:txBody>
      </p:sp>
      <p:pic>
        <p:nvPicPr>
          <p:cNvPr id="3" name="Picture 2" descr="Cardinality settings">
            <a:extLst>
              <a:ext uri="{FF2B5EF4-FFF2-40B4-BE49-F238E27FC236}">
                <a16:creationId xmlns:a16="http://schemas.microsoft.com/office/drawing/2014/main" id="{118431D8-23B2-873A-95CE-7FFFEF35EA3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0943" y="1071645"/>
            <a:ext cx="7901797" cy="444659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79963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DE4C97-2CD6-DAA7-ADD1-CD4E153493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B1B0912-DE6D-1352-D69C-D683781677DF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>
              <a:defRPr sz="4800" b="1">
                <a:solidFill>
                  <a:srgbClr val="FFC000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 Cross-Filtering Direction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D562585-7FAB-E23F-AC47-39160F4A59CF}"/>
              </a:ext>
            </a:extLst>
          </p:cNvPr>
          <p:cNvGrpSpPr/>
          <p:nvPr/>
        </p:nvGrpSpPr>
        <p:grpSpPr>
          <a:xfrm>
            <a:off x="750499" y="5162087"/>
            <a:ext cx="6286498" cy="923330"/>
            <a:chOff x="750499" y="5162087"/>
            <a:chExt cx="6286498" cy="92333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C029ACB-BF67-EB3D-B8FF-E7C9BED77C6D}"/>
                </a:ext>
              </a:extLst>
            </p:cNvPr>
            <p:cNvSpPr txBox="1"/>
            <p:nvPr/>
          </p:nvSpPr>
          <p:spPr>
            <a:xfrm>
              <a:off x="942435" y="5162087"/>
              <a:ext cx="6094562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dirty="0">
                  <a:solidFill>
                    <a:srgbClr val="333333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</a:rPr>
                <a:t>Your company needs to calculate which members of its sales team have sold the most product types and should be awarded a bonus.</a:t>
              </a:r>
              <a:endParaRPr lang="en-US" dirty="0"/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BB9826A6-7097-132B-1A27-8A6A07102050}"/>
                </a:ext>
              </a:extLst>
            </p:cNvPr>
            <p:cNvCxnSpPr>
              <a:cxnSpLocks/>
            </p:cNvCxnSpPr>
            <p:nvPr/>
          </p:nvCxnSpPr>
          <p:spPr>
            <a:xfrm>
              <a:off x="750499" y="5203473"/>
              <a:ext cx="0" cy="840557"/>
            </a:xfrm>
            <a:prstGeom prst="line">
              <a:avLst/>
            </a:prstGeom>
            <a:ln w="38100">
              <a:solidFill>
                <a:srgbClr val="EF4B5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85C730DD-3918-E2D2-00A5-2C6A3618C9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7660" y="926686"/>
            <a:ext cx="4230136" cy="3752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546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63418A-5A38-DF5B-7E76-C1D8C36973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B10F581-6DCD-90C2-B635-D2B389E1792E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>
              <a:defRPr sz="4800" b="1">
                <a:solidFill>
                  <a:srgbClr val="FFC000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 Cross-Filtering Direction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2407513-18DF-87B6-DD4B-F0309BAE55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991" y="1166497"/>
            <a:ext cx="11584017" cy="452500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C0BBA3E-9451-8245-0C91-BF058DA69C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149" y="1228418"/>
            <a:ext cx="11831701" cy="4401164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DF9E5346-EF7B-AE97-24AB-521B9E4C9F37}"/>
              </a:ext>
            </a:extLst>
          </p:cNvPr>
          <p:cNvGrpSpPr/>
          <p:nvPr/>
        </p:nvGrpSpPr>
        <p:grpSpPr>
          <a:xfrm>
            <a:off x="3361279" y="4128899"/>
            <a:ext cx="1068325" cy="646331"/>
            <a:chOff x="4823661" y="5229838"/>
            <a:chExt cx="1135769" cy="703296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7D4009B-994F-1487-4CC7-2762E807F02C}"/>
                </a:ext>
              </a:extLst>
            </p:cNvPr>
            <p:cNvSpPr/>
            <p:nvPr/>
          </p:nvSpPr>
          <p:spPr>
            <a:xfrm>
              <a:off x="4823661" y="5229838"/>
              <a:ext cx="595108" cy="703296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36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1-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6907BF5-1382-D99E-0687-60A2B20772C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13873" y="5485303"/>
              <a:ext cx="545557" cy="281828"/>
            </a:xfrm>
            <a:prstGeom prst="rect">
              <a:avLst/>
            </a:prstGeom>
          </p:spPr>
        </p:pic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EF5E1894-79A2-5C7B-DB55-5530123C52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6817" y="1655124"/>
            <a:ext cx="7325747" cy="2591162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4BB47BCE-A47E-299D-E2F6-46E7E2E0B596}"/>
              </a:ext>
            </a:extLst>
          </p:cNvPr>
          <p:cNvGrpSpPr/>
          <p:nvPr/>
        </p:nvGrpSpPr>
        <p:grpSpPr>
          <a:xfrm>
            <a:off x="7624643" y="4128898"/>
            <a:ext cx="1068325" cy="646331"/>
            <a:chOff x="4823661" y="5229838"/>
            <a:chExt cx="1135769" cy="703296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E2F197A-FDA9-5771-8308-9F61FAD3BED8}"/>
                </a:ext>
              </a:extLst>
            </p:cNvPr>
            <p:cNvSpPr/>
            <p:nvPr/>
          </p:nvSpPr>
          <p:spPr>
            <a:xfrm>
              <a:off x="4823661" y="5229838"/>
              <a:ext cx="595108" cy="703296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36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1-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A4E68EE5-16C4-B4DB-F21B-EE5003A9ECE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13873" y="5485303"/>
              <a:ext cx="545557" cy="28182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15833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292DC3-10BD-3E0B-7D39-F05E72DA25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B1F66B9-E0D7-EA8E-7D85-720BBD5B6CBF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>
              <a:defRPr sz="4800" b="1">
                <a:solidFill>
                  <a:srgbClr val="FFC000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 Cross-Filtering Direction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7633BB1-0D03-E192-375C-0CFE116EA7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0289" y="830997"/>
            <a:ext cx="9721711" cy="5414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7095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626AC6-63C9-FE33-DDB8-EA129F77A4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459CCC9-6321-BBF0-2F21-E1D91E33CF42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>
              <a:defRPr sz="4800" b="1">
                <a:solidFill>
                  <a:srgbClr val="FFC000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 Cross-Filtering Direction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5ABC7E-41B2-554C-8363-827E4F8AEC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570" y="1461813"/>
            <a:ext cx="11526859" cy="393437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8110BDD-8DB8-6053-E27B-47D3A4EEA6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3128" y="5505312"/>
            <a:ext cx="3705742" cy="695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660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D8AFB3-72B8-20B2-8E67-79ADBE2BB8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1798D5A-50FD-BC3A-9942-8EF1A94A0DDD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>
              <a:defRPr sz="4800" b="1">
                <a:solidFill>
                  <a:srgbClr val="FFC000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 Cross-Filtering Direction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C9E1BC8-47AC-3E19-BA1B-763959E59B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9062" y="830997"/>
            <a:ext cx="9572938" cy="5381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1850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85E4C3-F122-9AE9-4F13-ED5D167EE1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8ED61E9-13A9-7301-B5D2-3D4FCEEFAD40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>
              <a:defRPr sz="4800" b="1">
                <a:solidFill>
                  <a:srgbClr val="FFC000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 Cross-Filtering Direction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9B618E-C093-6103-2021-0F96CF28F5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97" y="1295102"/>
            <a:ext cx="11688806" cy="426779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E5B79D3-95B0-DBB6-D924-7406BC9921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8468" y="5522935"/>
            <a:ext cx="3191320" cy="7144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9235495-D0E6-977F-B0E2-9CA4E74E6B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097" y="1390365"/>
            <a:ext cx="11507806" cy="407726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A7D9C8E-2955-6AD9-EAAC-2A450941371F}"/>
              </a:ext>
            </a:extLst>
          </p:cNvPr>
          <p:cNvSpPr/>
          <p:nvPr/>
        </p:nvSpPr>
        <p:spPr>
          <a:xfrm>
            <a:off x="8747185" y="2424023"/>
            <a:ext cx="3027872" cy="646981"/>
          </a:xfrm>
          <a:prstGeom prst="rect">
            <a:avLst/>
          </a:prstGeom>
          <a:noFill/>
          <a:ln w="38100" cap="flat" cmpd="sng" algn="ctr">
            <a:solidFill>
              <a:srgbClr val="EE265D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AE45DE8-3AF4-842E-12F9-2C27E1890C54}"/>
              </a:ext>
            </a:extLst>
          </p:cNvPr>
          <p:cNvSpPr/>
          <p:nvPr/>
        </p:nvSpPr>
        <p:spPr>
          <a:xfrm>
            <a:off x="4517366" y="2996697"/>
            <a:ext cx="3306792" cy="1282005"/>
          </a:xfrm>
          <a:prstGeom prst="rect">
            <a:avLst/>
          </a:prstGeom>
          <a:noFill/>
          <a:ln w="38100" cap="flat" cmpd="sng" algn="ctr">
            <a:solidFill>
              <a:srgbClr val="EE265D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F462FCF-B651-AFE2-4043-5848C0B94A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4777" y="1708448"/>
            <a:ext cx="4067743" cy="293410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A5B48EB-4F9A-35CE-3A50-99C98976E4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4210" y="4563693"/>
            <a:ext cx="1526877" cy="1354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9405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419381-55F3-2782-9104-41C3C478EE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EDE0615-1ADA-2EE0-2B46-D9A2898A45F3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>
              <a:defRPr sz="4800" b="1">
                <a:solidFill>
                  <a:srgbClr val="FFC000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 Cross-Filtering Direction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45602DD-C158-1305-D340-AE2EB157CC01}"/>
              </a:ext>
            </a:extLst>
          </p:cNvPr>
          <p:cNvGrpSpPr/>
          <p:nvPr/>
        </p:nvGrpSpPr>
        <p:grpSpPr>
          <a:xfrm>
            <a:off x="0" y="830997"/>
            <a:ext cx="12192000" cy="5423154"/>
            <a:chOff x="0" y="830997"/>
            <a:chExt cx="12192000" cy="5423154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7F5484F3-6AAD-FFC3-4A66-D667B495234F}"/>
                </a:ext>
              </a:extLst>
            </p:cNvPr>
            <p:cNvGrpSpPr/>
            <p:nvPr/>
          </p:nvGrpSpPr>
          <p:grpSpPr>
            <a:xfrm>
              <a:off x="0" y="830997"/>
              <a:ext cx="11343736" cy="5423154"/>
              <a:chOff x="0" y="0"/>
              <a:chExt cx="12192001" cy="6219731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777C2F76-8249-32FD-8BE3-96DF088D05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0" y="0"/>
                <a:ext cx="11170848" cy="6219731"/>
              </a:xfrm>
              <a:prstGeom prst="rect">
                <a:avLst/>
              </a:prstGeom>
            </p:spPr>
          </p:pic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DFA369B1-4944-F26E-432C-CCDCF8768485}"/>
                  </a:ext>
                </a:extLst>
              </p:cNvPr>
              <p:cNvSpPr/>
              <p:nvPr/>
            </p:nvSpPr>
            <p:spPr>
              <a:xfrm>
                <a:off x="11170849" y="0"/>
                <a:ext cx="1021152" cy="6219731"/>
              </a:xfrm>
              <a:prstGeom prst="rect">
                <a:avLst/>
              </a:prstGeom>
              <a:solidFill>
                <a:srgbClr val="061E2A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602433C-7A2F-7B4E-F924-CF53517CB8C5}"/>
                </a:ext>
              </a:extLst>
            </p:cNvPr>
            <p:cNvSpPr/>
            <p:nvPr/>
          </p:nvSpPr>
          <p:spPr>
            <a:xfrm>
              <a:off x="11343736" y="830997"/>
              <a:ext cx="848264" cy="5423154"/>
            </a:xfrm>
            <a:prstGeom prst="rect">
              <a:avLst/>
            </a:prstGeom>
            <a:solidFill>
              <a:srgbClr val="061E2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954940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26875E-70FD-7ACC-FB73-3FFBF568C4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5BF2B9F-50C4-E4DA-C9BC-3A2FE33A5277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>
              <a:defRPr sz="4800" b="1">
                <a:solidFill>
                  <a:srgbClr val="FFC000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	Relationships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9DA458-42CA-7A21-8287-34D665160AB3}"/>
              </a:ext>
            </a:extLst>
          </p:cNvPr>
          <p:cNvSpPr txBox="1"/>
          <p:nvPr/>
        </p:nvSpPr>
        <p:spPr>
          <a:xfrm>
            <a:off x="9329031" y="1102722"/>
            <a:ext cx="2663405" cy="46525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rtl="0">
              <a:spcBef>
                <a:spcPts val="0"/>
              </a:spcBef>
              <a:spcAft>
                <a:spcPts val="500"/>
              </a:spcAft>
              <a:buFont typeface="Symbol" panose="05050102010706020507" pitchFamily="18" charset="2"/>
              <a:buChar char=""/>
            </a:pPr>
            <a:r>
              <a:rPr lang="en-US" sz="1800" dirty="0">
                <a:solidFill>
                  <a:srgbClr val="1F1F1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Tables are related through a relationship line (connector line). 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500"/>
              </a:spcAft>
              <a:buFont typeface="Symbol" panose="05050102010706020507" pitchFamily="18" charset="2"/>
              <a:buChar char=""/>
            </a:pPr>
            <a:r>
              <a:rPr lang="en-US" sz="1800" dirty="0">
                <a:solidFill>
                  <a:srgbClr val="1F1F1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When you hover over the connector line, it highlights the fields used to establish the relationship. 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500"/>
              </a:spcAft>
              <a:buFont typeface="Symbol" panose="05050102010706020507" pitchFamily="18" charset="2"/>
              <a:buChar char=""/>
            </a:pPr>
            <a:r>
              <a:rPr lang="en-US" sz="1800" dirty="0">
                <a:solidFill>
                  <a:srgbClr val="1F1F1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The </a:t>
            </a:r>
            <a:r>
              <a:rPr lang="en-US" sz="1800" b="1" dirty="0">
                <a:solidFill>
                  <a:srgbClr val="1F1F1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arrow</a:t>
            </a:r>
            <a:r>
              <a:rPr lang="en-US" sz="1800" dirty="0">
                <a:solidFill>
                  <a:srgbClr val="1F1F1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on the connector line indicates the direction of the relationship (cross-filter direction).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2" name="Picture 1" descr="Connector line">
            <a:extLst>
              <a:ext uri="{FF2B5EF4-FFF2-40B4-BE49-F238E27FC236}">
                <a16:creationId xmlns:a16="http://schemas.microsoft.com/office/drawing/2014/main" id="{F3E2E9E0-DEAD-1EDF-8DF1-9440761F70D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370" y="963876"/>
            <a:ext cx="8276320" cy="465255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55396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6054ADF-E4D4-8434-9D2D-3DE025A75D6D}"/>
              </a:ext>
            </a:extLst>
          </p:cNvPr>
          <p:cNvSpPr/>
          <p:nvPr/>
        </p:nvSpPr>
        <p:spPr>
          <a:xfrm>
            <a:off x="0" y="0"/>
            <a:ext cx="12192000" cy="99441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800" b="1" dirty="0">
                <a:solidFill>
                  <a:srgbClr val="FFC000"/>
                </a:solidFill>
              </a:rPr>
              <a:t>    </a:t>
            </a:r>
            <a:r>
              <a:rPr lang="en-US" sz="4800" b="1" dirty="0">
                <a:solidFill>
                  <a:srgbClr val="002060"/>
                </a:solidFill>
              </a:rPr>
              <a:t>Exercise 5</a:t>
            </a:r>
          </a:p>
        </p:txBody>
      </p:sp>
      <p:pic>
        <p:nvPicPr>
          <p:cNvPr id="1026" name="Picture 2" descr="Computer Training - West Georgia Technical College">
            <a:extLst>
              <a:ext uri="{FF2B5EF4-FFF2-40B4-BE49-F238E27FC236}">
                <a16:creationId xmlns:a16="http://schemas.microsoft.com/office/drawing/2014/main" id="{95FB22DA-1AA4-6533-710E-E1C54DD5BE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1500" y="5018809"/>
            <a:ext cx="4000500" cy="11430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26BA140-11FF-699C-3530-E855084D92A9}"/>
              </a:ext>
            </a:extLst>
          </p:cNvPr>
          <p:cNvSpPr/>
          <p:nvPr/>
        </p:nvSpPr>
        <p:spPr>
          <a:xfrm>
            <a:off x="1376201" y="1272616"/>
            <a:ext cx="7389138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5400" b="1" cap="none" spc="0" dirty="0">
                <a:ln w="0"/>
                <a:solidFill>
                  <a:srgbClr val="00206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Configuring Relationship </a:t>
            </a:r>
          </a:p>
          <a:p>
            <a:r>
              <a:rPr lang="en-US" sz="5400" b="1" cap="none" spc="0" dirty="0">
                <a:ln w="0"/>
                <a:solidFill>
                  <a:srgbClr val="00206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Between Tables</a:t>
            </a:r>
          </a:p>
        </p:txBody>
      </p:sp>
    </p:spTree>
    <p:extLst>
      <p:ext uri="{BB962C8B-B14F-4D97-AF65-F5344CB8AC3E}">
        <p14:creationId xmlns:p14="http://schemas.microsoft.com/office/powerpoint/2010/main" val="4107488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497FAC-FA27-6154-F630-7A27A9D020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2342B0F9-13A3-414A-965C-02C458FC1C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41105"/>
            <a:ext cx="1840230" cy="61689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BDAD113-EBDA-166D-AC46-5CCEE5CE2B0F}"/>
              </a:ext>
            </a:extLst>
          </p:cNvPr>
          <p:cNvSpPr/>
          <p:nvPr/>
        </p:nvSpPr>
        <p:spPr>
          <a:xfrm>
            <a:off x="1840230" y="6241105"/>
            <a:ext cx="10351770" cy="61689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6E0D3A7-9EBA-E3C8-4FB8-C25724F8EC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57513" cy="1565776"/>
          </a:xfrm>
          <a:prstGeom prst="rect">
            <a:avLst/>
          </a:prstGeom>
        </p:spPr>
      </p:pic>
      <p:pic>
        <p:nvPicPr>
          <p:cNvPr id="1026" name="Picture 2" descr="Thank You PNGs for Free Download">
            <a:extLst>
              <a:ext uri="{FF2B5EF4-FFF2-40B4-BE49-F238E27FC236}">
                <a16:creationId xmlns:a16="http://schemas.microsoft.com/office/drawing/2014/main" id="{D86052A5-E49F-683D-11A4-EE05211AFD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595438"/>
            <a:ext cx="7620000" cy="3667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0723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68F183-2747-548D-D6E8-7BAA0F6A47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794F471-F39F-5C74-7D7D-C1A655E45C4A}"/>
              </a:ext>
            </a:extLst>
          </p:cNvPr>
          <p:cNvSpPr txBox="1"/>
          <p:nvPr/>
        </p:nvSpPr>
        <p:spPr>
          <a:xfrm>
            <a:off x="9528595" y="3350538"/>
            <a:ext cx="2663405" cy="2372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rtl="0">
              <a:spcBef>
                <a:spcPts val="0"/>
              </a:spcBef>
              <a:spcAft>
                <a:spcPts val="500"/>
              </a:spcAft>
              <a:buFont typeface="Symbol" panose="05050102010706020507" pitchFamily="18" charset="2"/>
              <a:buChar char=""/>
            </a:pPr>
            <a:r>
              <a:rPr lang="en-US" sz="1800" dirty="0">
                <a:solidFill>
                  <a:srgbClr val="1F1F1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The 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connector line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connects two tables.</a:t>
            </a:r>
            <a:endParaRPr lang="ar-EG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 rtl="0">
              <a:spcBef>
                <a:spcPts val="0"/>
              </a:spcBef>
              <a:spcAft>
                <a:spcPts val="500"/>
              </a:spcAft>
              <a:buFont typeface="Symbol" panose="05050102010706020507" pitchFamily="18" charset="2"/>
              <a:buChar char=""/>
            </a:pPr>
            <a:r>
              <a:rPr lang="en-US" sz="1800" dirty="0">
                <a:solidFill>
                  <a:srgbClr val="1F1F1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The 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1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icon represents the </a:t>
            </a:r>
            <a:r>
              <a:rPr lang="en-US" sz="1800" b="1" dirty="0">
                <a:solidFill>
                  <a:srgbClr val="1F1F1F"/>
                </a:solidFill>
                <a:effectLst/>
                <a:latin typeface="unset"/>
                <a:ea typeface="Calibri" panose="020F0502020204030204" pitchFamily="34" charset="0"/>
                <a:cs typeface="Arial" panose="020B0604020202020204" pitchFamily="34" charset="0"/>
              </a:rPr>
              <a:t>one</a:t>
            </a:r>
            <a:r>
              <a:rPr lang="en-US" sz="1800" dirty="0">
                <a:solidFill>
                  <a:srgbClr val="1F1F1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side of the relationship, while the </a:t>
            </a:r>
            <a:r>
              <a:rPr lang="en-US" sz="1800" b="1" dirty="0">
                <a:solidFill>
                  <a:srgbClr val="1F1F1F"/>
                </a:solidFill>
                <a:effectLst/>
                <a:latin typeface="unset"/>
                <a:ea typeface="Calibri" panose="020F0502020204030204" pitchFamily="34" charset="0"/>
                <a:cs typeface="Arial" panose="020B0604020202020204" pitchFamily="34" charset="0"/>
              </a:rPr>
              <a:t>* </a:t>
            </a:r>
            <a:r>
              <a:rPr lang="en-US" sz="1800" dirty="0">
                <a:solidFill>
                  <a:srgbClr val="1F1F1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icon indicates the </a:t>
            </a:r>
            <a:r>
              <a:rPr lang="en-US" sz="1800" b="1" dirty="0">
                <a:solidFill>
                  <a:srgbClr val="1F1F1F"/>
                </a:solidFill>
                <a:effectLst/>
                <a:latin typeface="unset"/>
                <a:ea typeface="Calibri" panose="020F0502020204030204" pitchFamily="34" charset="0"/>
                <a:cs typeface="Arial" panose="020B0604020202020204" pitchFamily="34" charset="0"/>
              </a:rPr>
              <a:t>many </a:t>
            </a:r>
            <a:r>
              <a:rPr lang="en-US" sz="1800" dirty="0">
                <a:solidFill>
                  <a:srgbClr val="1F1F1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side of the relationship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4" name="Picture 3" descr="Power BI relationship">
            <a:extLst>
              <a:ext uri="{FF2B5EF4-FFF2-40B4-BE49-F238E27FC236}">
                <a16:creationId xmlns:a16="http://schemas.microsoft.com/office/drawing/2014/main" id="{FA883329-F872-6DE9-97A0-A61C0E365A8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117" y="1024260"/>
            <a:ext cx="8276320" cy="465255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F417E43-CB3B-C55D-A00B-3A16FFA83F2D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>
              <a:defRPr sz="4800" b="1">
                <a:solidFill>
                  <a:srgbClr val="FFC000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	Relationships</a:t>
            </a:r>
          </a:p>
        </p:txBody>
      </p:sp>
    </p:spTree>
    <p:extLst>
      <p:ext uri="{BB962C8B-B14F-4D97-AF65-F5344CB8AC3E}">
        <p14:creationId xmlns:p14="http://schemas.microsoft.com/office/powerpoint/2010/main" val="2006198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01FE43-C9EB-58DF-A0D9-3487DAB5DB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00BD19C-0C6F-A502-3ADF-567BE3360747}"/>
              </a:ext>
            </a:extLst>
          </p:cNvPr>
          <p:cNvSpPr txBox="1"/>
          <p:nvPr/>
        </p:nvSpPr>
        <p:spPr>
          <a:xfrm>
            <a:off x="9442331" y="2669142"/>
            <a:ext cx="2663405" cy="3203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rtl="0">
              <a:spcBef>
                <a:spcPts val="0"/>
              </a:spcBef>
              <a:spcAft>
                <a:spcPts val="500"/>
              </a:spcAft>
              <a:buFont typeface="Symbol" panose="05050102010706020507" pitchFamily="18" charset="2"/>
              <a:buChar char=""/>
            </a:pPr>
            <a:r>
              <a:rPr lang="en-US" sz="1800" dirty="0">
                <a:solidFill>
                  <a:srgbClr val="1F1F1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You can select and double-click the 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connector line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to open the 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Edit relationship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window. </a:t>
            </a:r>
            <a:endParaRPr lang="ar-EG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 rtl="0">
              <a:spcBef>
                <a:spcPts val="0"/>
              </a:spcBef>
              <a:spcAft>
                <a:spcPts val="500"/>
              </a:spcAft>
              <a:buFont typeface="Symbol" panose="05050102010706020507" pitchFamily="18" charset="2"/>
              <a:buChar char=""/>
            </a:pPr>
            <a:r>
              <a:rPr lang="en-US" sz="1800" dirty="0">
                <a:solidFill>
                  <a:srgbClr val="1F1F1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You can use this window to edit or configure the relationships between your data tables.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2" name="Picture 1" descr="Power BI edit relationship window">
            <a:extLst>
              <a:ext uri="{FF2B5EF4-FFF2-40B4-BE49-F238E27FC236}">
                <a16:creationId xmlns:a16="http://schemas.microsoft.com/office/drawing/2014/main" id="{4AADFDC7-B452-B760-CC2B-085B14888A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" y="1084645"/>
            <a:ext cx="8517147" cy="4787938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83C1E01-BA6D-E480-7FE0-02D8C036A9AA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>
              <a:defRPr sz="4800" b="1">
                <a:solidFill>
                  <a:srgbClr val="FFC000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	Relationships</a:t>
            </a:r>
          </a:p>
        </p:txBody>
      </p:sp>
    </p:spTree>
    <p:extLst>
      <p:ext uri="{BB962C8B-B14F-4D97-AF65-F5344CB8AC3E}">
        <p14:creationId xmlns:p14="http://schemas.microsoft.com/office/powerpoint/2010/main" val="163540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1851</TotalTime>
  <Words>989</Words>
  <Application>Microsoft Office PowerPoint</Application>
  <PresentationFormat>Widescreen</PresentationFormat>
  <Paragraphs>194</Paragraphs>
  <Slides>71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71</vt:i4>
      </vt:variant>
    </vt:vector>
  </HeadingPairs>
  <TitlesOfParts>
    <vt:vector size="84" baseType="lpstr">
      <vt:lpstr>Arial</vt:lpstr>
      <vt:lpstr>Arial Black</vt:lpstr>
      <vt:lpstr>Calibri</vt:lpstr>
      <vt:lpstr>Calibri Light</vt:lpstr>
      <vt:lpstr>Century Gothic</vt:lpstr>
      <vt:lpstr>Impact</vt:lpstr>
      <vt:lpstr>Symbol</vt:lpstr>
      <vt:lpstr>Times New Roman</vt:lpstr>
      <vt:lpstr>unset</vt:lpstr>
      <vt:lpstr>Verdana</vt:lpstr>
      <vt:lpstr>Office Theme</vt:lpstr>
      <vt:lpstr>1_Office Theme</vt:lpstr>
      <vt:lpstr>2_Office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Said F. Huda</dc:creator>
  <cp:lastModifiedBy>Said Fawzy</cp:lastModifiedBy>
  <cp:revision>134</cp:revision>
  <dcterms:created xsi:type="dcterms:W3CDTF">2016-11-14T07:59:55Z</dcterms:created>
  <dcterms:modified xsi:type="dcterms:W3CDTF">2024-10-20T06:26:24Z</dcterms:modified>
</cp:coreProperties>
</file>